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media/image13.svg" ContentType="image/svg+xml"/>
  <Override PartName="/ppt/media/image15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31.svg" ContentType="image/svg+xml"/>
  <Override PartName="/ppt/media/image33.svg" ContentType="image/svg+xml"/>
  <Override PartName="/ppt/media/image35.svg" ContentType="image/svg+xml"/>
  <Override PartName="/ppt/media/image37.svg" ContentType="image/svg+xml"/>
  <Override PartName="/ppt/media/image39.svg" ContentType="image/svg+xml"/>
  <Override PartName="/ppt/media/image41.svg" ContentType="image/svg+xml"/>
  <Override PartName="/ppt/media/image47.svg" ContentType="image/svg+xml"/>
  <Override PartName="/ppt/media/image53.svg" ContentType="image/svg+xml"/>
  <Override PartName="/ppt/media/image55.svg" ContentType="image/svg+xml"/>
  <Override PartName="/ppt/media/image5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74" r:id="rId4"/>
    <p:sldMasterId id="2147483693" r:id="rId5"/>
    <p:sldMasterId id="2147483712" r:id="rId6"/>
    <p:sldMasterId id="2147483731" r:id="rId7"/>
    <p:sldMasterId id="2147483750" r:id="rId8"/>
    <p:sldMasterId id="2147483769" r:id="rId9"/>
  </p:sldMasterIdLst>
  <p:notesMasterIdLst>
    <p:notesMasterId r:id="rId11"/>
  </p:notesMasterIdLst>
  <p:handoutMasterIdLst>
    <p:handoutMasterId r:id="rId43"/>
  </p:handoutMasterIdLst>
  <p:sldIdLst>
    <p:sldId id="4564" r:id="rId10"/>
    <p:sldId id="4579" r:id="rId12"/>
    <p:sldId id="4565" r:id="rId13"/>
    <p:sldId id="4566" r:id="rId14"/>
    <p:sldId id="4571" r:id="rId15"/>
    <p:sldId id="4622" r:id="rId16"/>
    <p:sldId id="4623" r:id="rId17"/>
    <p:sldId id="4624" r:id="rId18"/>
    <p:sldId id="4625" r:id="rId19"/>
    <p:sldId id="4567" r:id="rId20"/>
    <p:sldId id="4587" r:id="rId21"/>
    <p:sldId id="4588" r:id="rId22"/>
    <p:sldId id="4590" r:id="rId23"/>
    <p:sldId id="4627" r:id="rId24"/>
    <p:sldId id="4569" r:id="rId25"/>
    <p:sldId id="4595" r:id="rId26"/>
    <p:sldId id="4629" r:id="rId27"/>
    <p:sldId id="4630" r:id="rId28"/>
    <p:sldId id="4631" r:id="rId29"/>
    <p:sldId id="4632" r:id="rId30"/>
    <p:sldId id="4573" r:id="rId31"/>
    <p:sldId id="4600" r:id="rId32"/>
    <p:sldId id="4601" r:id="rId33"/>
    <p:sldId id="4634" r:id="rId34"/>
    <p:sldId id="4635" r:id="rId35"/>
    <p:sldId id="4637" r:id="rId36"/>
    <p:sldId id="4638" r:id="rId37"/>
    <p:sldId id="4640" r:id="rId38"/>
    <p:sldId id="4641" r:id="rId39"/>
    <p:sldId id="4609" r:id="rId40"/>
    <p:sldId id="4642" r:id="rId41"/>
    <p:sldId id="4582" r:id="rId42"/>
  </p:sldIdLst>
  <p:sldSz cx="12192000" cy="6858000"/>
  <p:notesSz cx="6858000" cy="9144000"/>
  <p:embeddedFontLst>
    <p:embeddedFont>
      <p:font typeface="汉仪中黑S" panose="00020600040101010101" pitchFamily="18" charset="-122"/>
      <p:regular r:id="rId47"/>
    </p:embeddedFont>
    <p:embeddedFont>
      <p:font typeface="微软雅黑" panose="020B0503020204020204" charset="-122"/>
      <p:regular r:id="rId48"/>
    </p:embeddedFont>
    <p:embeddedFont>
      <p:font typeface="汉仪大黑简" panose="02010600000101010101" charset="-122"/>
      <p:regular r:id="rId49"/>
    </p:embeddedFont>
    <p:embeddedFont>
      <p:font typeface="Arial Black" panose="020B0A04020102020204" charset="0"/>
      <p:bold r:id="rId50"/>
    </p:embeddedFont>
    <p:embeddedFont>
      <p:font typeface="BiaoZhunCuHei" panose="02000503000000000000" charset="-122"/>
      <p:regular r:id="rId51"/>
    </p:embeddedFont>
    <p:embeddedFont>
      <p:font typeface="字语坊OS经典粗黑" panose="02000503000000000000" charset="-122"/>
      <p:regular r:id="rId52"/>
    </p:embeddedFont>
  </p:embeddedFontLst>
  <p:custDataLst>
    <p:tags r:id="rId5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BC9D"/>
    <a:srgbClr val="FFFDF5"/>
    <a:srgbClr val="FFFAE1"/>
    <a:srgbClr val="0F4061"/>
    <a:srgbClr val="4E7C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42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506" y="114"/>
      </p:cViewPr>
      <p:guideLst>
        <p:guide pos="3840"/>
        <p:guide orient="horz" pos="21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3" Type="http://schemas.openxmlformats.org/officeDocument/2006/relationships/tags" Target="tags/tag1556.xml"/><Relationship Id="rId52" Type="http://schemas.openxmlformats.org/officeDocument/2006/relationships/font" Target="fonts/font6.fntdata"/><Relationship Id="rId51" Type="http://schemas.openxmlformats.org/officeDocument/2006/relationships/font" Target="fonts/font5.fntdata"/><Relationship Id="rId50" Type="http://schemas.openxmlformats.org/officeDocument/2006/relationships/font" Target="fonts/font4.fntdata"/><Relationship Id="rId5" Type="http://schemas.openxmlformats.org/officeDocument/2006/relationships/slideMaster" Target="slideMasters/slideMaster4.xml"/><Relationship Id="rId49" Type="http://schemas.openxmlformats.org/officeDocument/2006/relationships/font" Target="fonts/font3.fntdata"/><Relationship Id="rId48" Type="http://schemas.openxmlformats.org/officeDocument/2006/relationships/font" Target="fonts/font2.fntdata"/><Relationship Id="rId47" Type="http://schemas.openxmlformats.org/officeDocument/2006/relationships/font" Target="fonts/font1.fntdata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2.xml"/><Relationship Id="rId41" Type="http://schemas.openxmlformats.org/officeDocument/2006/relationships/slide" Target="slides/slide31.xml"/><Relationship Id="rId40" Type="http://schemas.openxmlformats.org/officeDocument/2006/relationships/slide" Target="slides/slide30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9.xml"/><Relationship Id="rId38" Type="http://schemas.openxmlformats.org/officeDocument/2006/relationships/slide" Target="slides/slide28.xml"/><Relationship Id="rId37" Type="http://schemas.openxmlformats.org/officeDocument/2006/relationships/slide" Target="slides/slide27.xml"/><Relationship Id="rId36" Type="http://schemas.openxmlformats.org/officeDocument/2006/relationships/slide" Target="slides/slide26.xml"/><Relationship Id="rId35" Type="http://schemas.openxmlformats.org/officeDocument/2006/relationships/slide" Target="slides/slide25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中黑S" panose="00020600040101010101" pitchFamily="18" charset="-122"/>
              <a:ea typeface="汉仪中黑S" panose="00020600040101010101" pitchFamily="18" charset="-122"/>
              <a:cs typeface="汉仪中黑S" panose="00020600040101010101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汉仪中黑S" panose="00020600040101010101" pitchFamily="18" charset="-122"/>
              </a:rPr>
            </a:fld>
            <a:endParaRPr lang="zh-CN" altLang="en-US">
              <a:latin typeface="汉仪中黑S" panose="00020600040101010101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中黑S" panose="00020600040101010101" pitchFamily="18" charset="-122"/>
              <a:ea typeface="汉仪中黑S" panose="00020600040101010101" pitchFamily="18" charset="-122"/>
              <a:cs typeface="汉仪中黑S" panose="00020600040101010101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汉仪中黑S" panose="00020600040101010101" pitchFamily="18" charset="-122"/>
              </a:rPr>
            </a:fld>
            <a:endParaRPr lang="zh-CN" altLang="en-US">
              <a:latin typeface="汉仪中黑S" panose="00020600040101010101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文黑-55简" panose="00020600040101010101" pitchFamily="18" charset="-122"/>
                <a:ea typeface="汉仪文黑-55简" panose="00020600040101010101" pitchFamily="18" charset="-122"/>
                <a:cs typeface="汉仪中黑S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文黑-55简" panose="00020600040101010101" pitchFamily="18" charset="-122"/>
                <a:ea typeface="汉仪文黑-55简" panose="00020600040101010101" pitchFamily="18" charset="-122"/>
                <a:cs typeface="汉仪中黑S" panose="00020600040101010101" pitchFamily="18" charset="-122"/>
              </a:defRPr>
            </a:lvl1pPr>
          </a:lstStyle>
          <a:p>
            <a:fld id="{5682993E-5628-4786-B06E-631BB402538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文黑-55简" panose="00020600040101010101" pitchFamily="18" charset="-122"/>
                <a:ea typeface="汉仪文黑-55简" panose="00020600040101010101" pitchFamily="18" charset="-122"/>
                <a:cs typeface="汉仪中黑S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文黑-55简" panose="00020600040101010101" pitchFamily="18" charset="-122"/>
                <a:ea typeface="汉仪文黑-55简" panose="00020600040101010101" pitchFamily="18" charset="-122"/>
                <a:cs typeface="汉仪中黑S" panose="00020600040101010101" pitchFamily="18" charset="-122"/>
              </a:defRPr>
            </a:lvl1pPr>
          </a:lstStyle>
          <a:p>
            <a:fld id="{8BC778BD-3EC7-4AB9-8FE9-A52C2DF6815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文黑-55简" panose="00020600040101010101" pitchFamily="18" charset="-122"/>
        <a:ea typeface="汉仪文黑-55简" panose="00020600040101010101" pitchFamily="18" charset="-122"/>
        <a:cs typeface="汉仪中黑S" panose="00020600040101010101" pitchFamily="18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文黑-55简" panose="00020600040101010101" pitchFamily="18" charset="-122"/>
        <a:ea typeface="汉仪文黑-55简" panose="00020600040101010101" pitchFamily="18" charset="-122"/>
        <a:cs typeface="汉仪中黑S" panose="00020600040101010101" pitchFamily="18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文黑-55简" panose="00020600040101010101" pitchFamily="18" charset="-122"/>
        <a:ea typeface="汉仪文黑-55简" panose="00020600040101010101" pitchFamily="18" charset="-122"/>
        <a:cs typeface="汉仪中黑S" panose="00020600040101010101" pitchFamily="18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文黑-55简" panose="00020600040101010101" pitchFamily="18" charset="-122"/>
        <a:ea typeface="汉仪文黑-55简" panose="00020600040101010101" pitchFamily="18" charset="-122"/>
        <a:cs typeface="汉仪中黑S" panose="00020600040101010101" pitchFamily="18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文黑-55简" panose="00020600040101010101" pitchFamily="18" charset="-122"/>
        <a:ea typeface="汉仪文黑-55简" panose="00020600040101010101" pitchFamily="18" charset="-122"/>
        <a:cs typeface="汉仪中黑S" panose="00020600040101010101" pitchFamily="18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778BD-3EC7-4AB9-8FE9-A52C2DF681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3672B3-2108-43BC-B424-7A69E5D43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3672B3-2108-43BC-B424-7A69E5D43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778BD-3EC7-4AB9-8FE9-A52C2DF681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778BD-3EC7-4AB9-8FE9-A52C2DF681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778BD-3EC7-4AB9-8FE9-A52C2DF681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778BD-3EC7-4AB9-8FE9-A52C2DF681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3672B3-2108-43BC-B424-7A69E5D43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3672B3-2108-43BC-B424-7A69E5D43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3672B3-2108-43BC-B424-7A69E5D43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3672B3-2108-43BC-B424-7A69E5D43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778BD-3EC7-4AB9-8FE9-A52C2DF681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3672B3-2108-43BC-B424-7A69E5D43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3672B3-2108-43BC-B424-7A69E5D43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3672B3-2108-43BC-B424-7A69E5D43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778BD-3EC7-4AB9-8FE9-A52C2DF681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A9C61C9-9D17-4586-B2E5-E1A115DE627B}" type="slidenum">
              <a:rPr kumimoji="0" lang="en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S" panose="00020600040101010101" pitchFamily="18" charset="-122"/>
                <a:ea typeface="+mn-ea"/>
                <a:cs typeface="+mn-cs"/>
              </a:rPr>
            </a:fld>
            <a:endParaRPr kumimoji="0" lang="en-ID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S" panose="00020600040101010101" pitchFamily="18" charset="-122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778BD-3EC7-4AB9-8FE9-A52C2DF681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778BD-3EC7-4AB9-8FE9-A52C2DF681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C778BD-3EC7-4AB9-8FE9-A52C2DF681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3672B3-2108-43BC-B424-7A69E5D439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68.xml"/><Relationship Id="rId7" Type="http://schemas.openxmlformats.org/officeDocument/2006/relationships/image" Target="../media/image5.png"/><Relationship Id="rId6" Type="http://schemas.openxmlformats.org/officeDocument/2006/relationships/tags" Target="../tags/tag67.xml"/><Relationship Id="rId5" Type="http://schemas.openxmlformats.org/officeDocument/2006/relationships/image" Target="../media/image4.png"/><Relationship Id="rId4" Type="http://schemas.openxmlformats.org/officeDocument/2006/relationships/tags" Target="../tags/tag66.xml"/><Relationship Id="rId3" Type="http://schemas.openxmlformats.org/officeDocument/2006/relationships/image" Target="../media/image1.jpeg"/><Relationship Id="rId2" Type="http://schemas.openxmlformats.org/officeDocument/2006/relationships/tags" Target="../tags/tag65.xml"/><Relationship Id="rId15" Type="http://schemas.openxmlformats.org/officeDocument/2006/relationships/tags" Target="../tags/tag74.xml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923.xml"/><Relationship Id="rId7" Type="http://schemas.openxmlformats.org/officeDocument/2006/relationships/image" Target="../media/image5.png"/><Relationship Id="rId6" Type="http://schemas.openxmlformats.org/officeDocument/2006/relationships/tags" Target="../tags/tag922.xml"/><Relationship Id="rId5" Type="http://schemas.openxmlformats.org/officeDocument/2006/relationships/image" Target="../media/image4.png"/><Relationship Id="rId4" Type="http://schemas.openxmlformats.org/officeDocument/2006/relationships/tags" Target="../tags/tag921.xml"/><Relationship Id="rId3" Type="http://schemas.openxmlformats.org/officeDocument/2006/relationships/image" Target="../media/image1.jpeg"/><Relationship Id="rId2" Type="http://schemas.openxmlformats.org/officeDocument/2006/relationships/tags" Target="../tags/tag920.xml"/><Relationship Id="rId15" Type="http://schemas.openxmlformats.org/officeDocument/2006/relationships/tags" Target="../tags/tag929.xml"/><Relationship Id="rId14" Type="http://schemas.openxmlformats.org/officeDocument/2006/relationships/tags" Target="../tags/tag928.xml"/><Relationship Id="rId13" Type="http://schemas.openxmlformats.org/officeDocument/2006/relationships/tags" Target="../tags/tag927.xml"/><Relationship Id="rId12" Type="http://schemas.openxmlformats.org/officeDocument/2006/relationships/tags" Target="../tags/tag926.xml"/><Relationship Id="rId11" Type="http://schemas.openxmlformats.org/officeDocument/2006/relationships/tags" Target="../tags/tag925.xml"/><Relationship Id="rId10" Type="http://schemas.openxmlformats.org/officeDocument/2006/relationships/tags" Target="../tags/tag924.xml"/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933.xml"/><Relationship Id="rId7" Type="http://schemas.openxmlformats.org/officeDocument/2006/relationships/image" Target="../media/image5.png"/><Relationship Id="rId6" Type="http://schemas.openxmlformats.org/officeDocument/2006/relationships/tags" Target="../tags/tag932.xml"/><Relationship Id="rId5" Type="http://schemas.openxmlformats.org/officeDocument/2006/relationships/image" Target="../media/image4.png"/><Relationship Id="rId4" Type="http://schemas.openxmlformats.org/officeDocument/2006/relationships/tags" Target="../tags/tag931.xml"/><Relationship Id="rId3" Type="http://schemas.openxmlformats.org/officeDocument/2006/relationships/image" Target="../media/image1.jpeg"/><Relationship Id="rId2" Type="http://schemas.openxmlformats.org/officeDocument/2006/relationships/tags" Target="../tags/tag930.xml"/><Relationship Id="rId17" Type="http://schemas.openxmlformats.org/officeDocument/2006/relationships/tags" Target="../tags/tag941.xml"/><Relationship Id="rId16" Type="http://schemas.openxmlformats.org/officeDocument/2006/relationships/tags" Target="../tags/tag940.xml"/><Relationship Id="rId15" Type="http://schemas.openxmlformats.org/officeDocument/2006/relationships/tags" Target="../tags/tag939.xml"/><Relationship Id="rId14" Type="http://schemas.openxmlformats.org/officeDocument/2006/relationships/tags" Target="../tags/tag938.xml"/><Relationship Id="rId13" Type="http://schemas.openxmlformats.org/officeDocument/2006/relationships/tags" Target="../tags/tag937.xml"/><Relationship Id="rId12" Type="http://schemas.openxmlformats.org/officeDocument/2006/relationships/tags" Target="../tags/tag936.xml"/><Relationship Id="rId11" Type="http://schemas.openxmlformats.org/officeDocument/2006/relationships/tags" Target="../tags/tag935.xml"/><Relationship Id="rId10" Type="http://schemas.openxmlformats.org/officeDocument/2006/relationships/tags" Target="../tags/tag934.xml"/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9" Type="http://schemas.openxmlformats.org/officeDocument/2006/relationships/tags" Target="../tags/tag946.xml"/><Relationship Id="rId8" Type="http://schemas.openxmlformats.org/officeDocument/2006/relationships/tags" Target="../tags/tag945.xml"/><Relationship Id="rId7" Type="http://schemas.openxmlformats.org/officeDocument/2006/relationships/image" Target="../media/image11.png"/><Relationship Id="rId6" Type="http://schemas.openxmlformats.org/officeDocument/2006/relationships/tags" Target="../tags/tag944.xml"/><Relationship Id="rId5" Type="http://schemas.openxmlformats.org/officeDocument/2006/relationships/image" Target="../media/image10.png"/><Relationship Id="rId4" Type="http://schemas.openxmlformats.org/officeDocument/2006/relationships/tags" Target="../tags/tag943.xml"/><Relationship Id="rId3" Type="http://schemas.openxmlformats.org/officeDocument/2006/relationships/image" Target="../media/image1.jpeg"/><Relationship Id="rId2" Type="http://schemas.openxmlformats.org/officeDocument/2006/relationships/tags" Target="../tags/tag942.xml"/><Relationship Id="rId11" Type="http://schemas.openxmlformats.org/officeDocument/2006/relationships/tags" Target="../tags/tag948.xml"/><Relationship Id="rId10" Type="http://schemas.openxmlformats.org/officeDocument/2006/relationships/tags" Target="../tags/tag947.xml"/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4" Type="http://schemas.openxmlformats.org/officeDocument/2006/relationships/tags" Target="../tags/tag951.xml"/><Relationship Id="rId3" Type="http://schemas.openxmlformats.org/officeDocument/2006/relationships/tags" Target="../tags/tag950.xml"/><Relationship Id="rId2" Type="http://schemas.openxmlformats.org/officeDocument/2006/relationships/tags" Target="../tags/tag949.xml"/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955.xml"/><Relationship Id="rId7" Type="http://schemas.openxmlformats.org/officeDocument/2006/relationships/image" Target="../media/image5.png"/><Relationship Id="rId6" Type="http://schemas.openxmlformats.org/officeDocument/2006/relationships/tags" Target="../tags/tag954.xml"/><Relationship Id="rId5" Type="http://schemas.openxmlformats.org/officeDocument/2006/relationships/image" Target="../media/image4.png"/><Relationship Id="rId4" Type="http://schemas.openxmlformats.org/officeDocument/2006/relationships/tags" Target="../tags/tag953.xml"/><Relationship Id="rId3" Type="http://schemas.openxmlformats.org/officeDocument/2006/relationships/image" Target="../media/image1.jpeg"/><Relationship Id="rId2" Type="http://schemas.openxmlformats.org/officeDocument/2006/relationships/tags" Target="../tags/tag952.xml"/><Relationship Id="rId15" Type="http://schemas.openxmlformats.org/officeDocument/2006/relationships/tags" Target="../tags/tag961.xml"/><Relationship Id="rId14" Type="http://schemas.openxmlformats.org/officeDocument/2006/relationships/tags" Target="../tags/tag960.xml"/><Relationship Id="rId13" Type="http://schemas.openxmlformats.org/officeDocument/2006/relationships/tags" Target="../tags/tag959.xml"/><Relationship Id="rId12" Type="http://schemas.openxmlformats.org/officeDocument/2006/relationships/tags" Target="../tags/tag958.xml"/><Relationship Id="rId11" Type="http://schemas.openxmlformats.org/officeDocument/2006/relationships/tags" Target="../tags/tag957.xml"/><Relationship Id="rId10" Type="http://schemas.openxmlformats.org/officeDocument/2006/relationships/tags" Target="../tags/tag956.xml"/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965.xml"/><Relationship Id="rId7" Type="http://schemas.openxmlformats.org/officeDocument/2006/relationships/image" Target="../media/image5.png"/><Relationship Id="rId6" Type="http://schemas.openxmlformats.org/officeDocument/2006/relationships/tags" Target="../tags/tag964.xml"/><Relationship Id="rId5" Type="http://schemas.openxmlformats.org/officeDocument/2006/relationships/image" Target="../media/image4.png"/><Relationship Id="rId4" Type="http://schemas.openxmlformats.org/officeDocument/2006/relationships/tags" Target="../tags/tag963.xml"/><Relationship Id="rId3" Type="http://schemas.openxmlformats.org/officeDocument/2006/relationships/image" Target="../media/image1.jpeg"/><Relationship Id="rId2" Type="http://schemas.openxmlformats.org/officeDocument/2006/relationships/tags" Target="../tags/tag962.xml"/><Relationship Id="rId14" Type="http://schemas.openxmlformats.org/officeDocument/2006/relationships/tags" Target="../tags/tag970.xml"/><Relationship Id="rId13" Type="http://schemas.openxmlformats.org/officeDocument/2006/relationships/tags" Target="../tags/tag969.xml"/><Relationship Id="rId12" Type="http://schemas.openxmlformats.org/officeDocument/2006/relationships/tags" Target="../tags/tag968.xml"/><Relationship Id="rId11" Type="http://schemas.openxmlformats.org/officeDocument/2006/relationships/tags" Target="../tags/tag967.xml"/><Relationship Id="rId10" Type="http://schemas.openxmlformats.org/officeDocument/2006/relationships/tags" Target="../tags/tag966.xml"/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974.xml"/><Relationship Id="rId7" Type="http://schemas.openxmlformats.org/officeDocument/2006/relationships/image" Target="../media/image5.png"/><Relationship Id="rId6" Type="http://schemas.openxmlformats.org/officeDocument/2006/relationships/tags" Target="../tags/tag973.xml"/><Relationship Id="rId5" Type="http://schemas.openxmlformats.org/officeDocument/2006/relationships/image" Target="../media/image4.png"/><Relationship Id="rId4" Type="http://schemas.openxmlformats.org/officeDocument/2006/relationships/tags" Target="../tags/tag972.xml"/><Relationship Id="rId3" Type="http://schemas.openxmlformats.org/officeDocument/2006/relationships/image" Target="../media/image1.jpeg"/><Relationship Id="rId2" Type="http://schemas.openxmlformats.org/officeDocument/2006/relationships/tags" Target="../tags/tag971.xml"/><Relationship Id="rId13" Type="http://schemas.openxmlformats.org/officeDocument/2006/relationships/tags" Target="../tags/tag978.xml"/><Relationship Id="rId12" Type="http://schemas.openxmlformats.org/officeDocument/2006/relationships/tags" Target="../tags/tag977.xml"/><Relationship Id="rId11" Type="http://schemas.openxmlformats.org/officeDocument/2006/relationships/tags" Target="../tags/tag976.xml"/><Relationship Id="rId10" Type="http://schemas.openxmlformats.org/officeDocument/2006/relationships/tags" Target="../tags/tag975.xml"/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9" Type="http://schemas.openxmlformats.org/officeDocument/2006/relationships/tags" Target="../tags/tag983.xml"/><Relationship Id="rId8" Type="http://schemas.openxmlformats.org/officeDocument/2006/relationships/tags" Target="../tags/tag982.xml"/><Relationship Id="rId7" Type="http://schemas.openxmlformats.org/officeDocument/2006/relationships/image" Target="../media/image3.png"/><Relationship Id="rId6" Type="http://schemas.openxmlformats.org/officeDocument/2006/relationships/tags" Target="../tags/tag981.xml"/><Relationship Id="rId5" Type="http://schemas.openxmlformats.org/officeDocument/2006/relationships/image" Target="../media/image2.png"/><Relationship Id="rId4" Type="http://schemas.openxmlformats.org/officeDocument/2006/relationships/tags" Target="../tags/tag980.xml"/><Relationship Id="rId3" Type="http://schemas.openxmlformats.org/officeDocument/2006/relationships/image" Target="../media/image1.jpeg"/><Relationship Id="rId2" Type="http://schemas.openxmlformats.org/officeDocument/2006/relationships/tags" Target="../tags/tag979.xml"/><Relationship Id="rId13" Type="http://schemas.openxmlformats.org/officeDocument/2006/relationships/tags" Target="../tags/tag987.xml"/><Relationship Id="rId12" Type="http://schemas.openxmlformats.org/officeDocument/2006/relationships/tags" Target="../tags/tag986.xml"/><Relationship Id="rId11" Type="http://schemas.openxmlformats.org/officeDocument/2006/relationships/tags" Target="../tags/tag985.xml"/><Relationship Id="rId10" Type="http://schemas.openxmlformats.org/officeDocument/2006/relationships/tags" Target="../tags/tag984.xml"/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991.xml"/><Relationship Id="rId7" Type="http://schemas.openxmlformats.org/officeDocument/2006/relationships/image" Target="../media/image5.png"/><Relationship Id="rId6" Type="http://schemas.openxmlformats.org/officeDocument/2006/relationships/tags" Target="../tags/tag990.xml"/><Relationship Id="rId5" Type="http://schemas.openxmlformats.org/officeDocument/2006/relationships/image" Target="../media/image4.png"/><Relationship Id="rId4" Type="http://schemas.openxmlformats.org/officeDocument/2006/relationships/tags" Target="../tags/tag989.xml"/><Relationship Id="rId3" Type="http://schemas.openxmlformats.org/officeDocument/2006/relationships/image" Target="../media/image1.jpeg"/><Relationship Id="rId2" Type="http://schemas.openxmlformats.org/officeDocument/2006/relationships/tags" Target="../tags/tag988.xml"/><Relationship Id="rId13" Type="http://schemas.openxmlformats.org/officeDocument/2006/relationships/tags" Target="../tags/tag995.xml"/><Relationship Id="rId12" Type="http://schemas.openxmlformats.org/officeDocument/2006/relationships/tags" Target="../tags/tag994.xml"/><Relationship Id="rId11" Type="http://schemas.openxmlformats.org/officeDocument/2006/relationships/tags" Target="../tags/tag993.xml"/><Relationship Id="rId10" Type="http://schemas.openxmlformats.org/officeDocument/2006/relationships/tags" Target="../tags/tag992.xml"/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9" Type="http://schemas.openxmlformats.org/officeDocument/2006/relationships/tags" Target="../tags/tag1000.xml"/><Relationship Id="rId8" Type="http://schemas.openxmlformats.org/officeDocument/2006/relationships/image" Target="../media/image6.png"/><Relationship Id="rId7" Type="http://schemas.openxmlformats.org/officeDocument/2006/relationships/tags" Target="../tags/tag999.xml"/><Relationship Id="rId6" Type="http://schemas.openxmlformats.org/officeDocument/2006/relationships/image" Target="../media/image5.png"/><Relationship Id="rId5" Type="http://schemas.openxmlformats.org/officeDocument/2006/relationships/tags" Target="../tags/tag998.xml"/><Relationship Id="rId4" Type="http://schemas.openxmlformats.org/officeDocument/2006/relationships/tags" Target="../tags/tag997.xml"/><Relationship Id="rId3" Type="http://schemas.openxmlformats.org/officeDocument/2006/relationships/image" Target="../media/image1.jpeg"/><Relationship Id="rId2" Type="http://schemas.openxmlformats.org/officeDocument/2006/relationships/tags" Target="../tags/tag996.xml"/><Relationship Id="rId13" Type="http://schemas.openxmlformats.org/officeDocument/2006/relationships/tags" Target="../tags/tag1004.xml"/><Relationship Id="rId12" Type="http://schemas.openxmlformats.org/officeDocument/2006/relationships/tags" Target="../tags/tag1003.xml"/><Relationship Id="rId11" Type="http://schemas.openxmlformats.org/officeDocument/2006/relationships/tags" Target="../tags/tag1002.xml"/><Relationship Id="rId10" Type="http://schemas.openxmlformats.org/officeDocument/2006/relationships/tags" Target="../tags/tag1001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78.xml"/><Relationship Id="rId7" Type="http://schemas.openxmlformats.org/officeDocument/2006/relationships/image" Target="../media/image5.png"/><Relationship Id="rId6" Type="http://schemas.openxmlformats.org/officeDocument/2006/relationships/tags" Target="../tags/tag77.xml"/><Relationship Id="rId5" Type="http://schemas.openxmlformats.org/officeDocument/2006/relationships/image" Target="../media/image4.png"/><Relationship Id="rId4" Type="http://schemas.openxmlformats.org/officeDocument/2006/relationships/tags" Target="../tags/tag76.xml"/><Relationship Id="rId3" Type="http://schemas.openxmlformats.org/officeDocument/2006/relationships/image" Target="../media/image1.jpeg"/><Relationship Id="rId2" Type="http://schemas.openxmlformats.org/officeDocument/2006/relationships/tags" Target="../tags/tag75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9" Type="http://schemas.openxmlformats.org/officeDocument/2006/relationships/tags" Target="../tags/tag1010.xml"/><Relationship Id="rId8" Type="http://schemas.openxmlformats.org/officeDocument/2006/relationships/tags" Target="../tags/tag1009.xml"/><Relationship Id="rId7" Type="http://schemas.openxmlformats.org/officeDocument/2006/relationships/tags" Target="../tags/tag1008.xml"/><Relationship Id="rId6" Type="http://schemas.openxmlformats.org/officeDocument/2006/relationships/image" Target="../media/image5.png"/><Relationship Id="rId5" Type="http://schemas.openxmlformats.org/officeDocument/2006/relationships/tags" Target="../tags/tag1007.xml"/><Relationship Id="rId4" Type="http://schemas.openxmlformats.org/officeDocument/2006/relationships/tags" Target="../tags/tag1006.xml"/><Relationship Id="rId3" Type="http://schemas.openxmlformats.org/officeDocument/2006/relationships/image" Target="../media/image1.jpeg"/><Relationship Id="rId2" Type="http://schemas.openxmlformats.org/officeDocument/2006/relationships/tags" Target="../tags/tag1005.xml"/><Relationship Id="rId12" Type="http://schemas.openxmlformats.org/officeDocument/2006/relationships/tags" Target="../tags/tag1013.xml"/><Relationship Id="rId11" Type="http://schemas.openxmlformats.org/officeDocument/2006/relationships/tags" Target="../tags/tag1012.xml"/><Relationship Id="rId10" Type="http://schemas.openxmlformats.org/officeDocument/2006/relationships/tags" Target="../tags/tag1011.xml"/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9" Type="http://schemas.openxmlformats.org/officeDocument/2006/relationships/tags" Target="../tags/tag1019.xml"/><Relationship Id="rId8" Type="http://schemas.openxmlformats.org/officeDocument/2006/relationships/tags" Target="../tags/tag1018.xml"/><Relationship Id="rId7" Type="http://schemas.openxmlformats.org/officeDocument/2006/relationships/tags" Target="../tags/tag1017.xml"/><Relationship Id="rId6" Type="http://schemas.openxmlformats.org/officeDocument/2006/relationships/image" Target="../media/image6.png"/><Relationship Id="rId5" Type="http://schemas.openxmlformats.org/officeDocument/2006/relationships/tags" Target="../tags/tag1016.xml"/><Relationship Id="rId4" Type="http://schemas.openxmlformats.org/officeDocument/2006/relationships/tags" Target="../tags/tag1015.xml"/><Relationship Id="rId3" Type="http://schemas.openxmlformats.org/officeDocument/2006/relationships/image" Target="../media/image1.jpeg"/><Relationship Id="rId2" Type="http://schemas.openxmlformats.org/officeDocument/2006/relationships/tags" Target="../tags/tag1014.xml"/><Relationship Id="rId12" Type="http://schemas.openxmlformats.org/officeDocument/2006/relationships/tags" Target="../tags/tag1022.xml"/><Relationship Id="rId11" Type="http://schemas.openxmlformats.org/officeDocument/2006/relationships/tags" Target="../tags/tag1021.xml"/><Relationship Id="rId10" Type="http://schemas.openxmlformats.org/officeDocument/2006/relationships/tags" Target="../tags/tag1020.xml"/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9" Type="http://schemas.openxmlformats.org/officeDocument/2006/relationships/tags" Target="../tags/tag1028.xml"/><Relationship Id="rId8" Type="http://schemas.openxmlformats.org/officeDocument/2006/relationships/tags" Target="../tags/tag1027.xml"/><Relationship Id="rId7" Type="http://schemas.openxmlformats.org/officeDocument/2006/relationships/tags" Target="../tags/tag1026.xml"/><Relationship Id="rId6" Type="http://schemas.openxmlformats.org/officeDocument/2006/relationships/image" Target="../media/image5.png"/><Relationship Id="rId5" Type="http://schemas.openxmlformats.org/officeDocument/2006/relationships/tags" Target="../tags/tag1025.xml"/><Relationship Id="rId4" Type="http://schemas.openxmlformats.org/officeDocument/2006/relationships/tags" Target="../tags/tag1024.xml"/><Relationship Id="rId3" Type="http://schemas.openxmlformats.org/officeDocument/2006/relationships/image" Target="../media/image1.jpeg"/><Relationship Id="rId2" Type="http://schemas.openxmlformats.org/officeDocument/2006/relationships/tags" Target="../tags/tag1023.xml"/><Relationship Id="rId12" Type="http://schemas.openxmlformats.org/officeDocument/2006/relationships/tags" Target="../tags/tag1031.xml"/><Relationship Id="rId11" Type="http://schemas.openxmlformats.org/officeDocument/2006/relationships/tags" Target="../tags/tag1030.xml"/><Relationship Id="rId10" Type="http://schemas.openxmlformats.org/officeDocument/2006/relationships/tags" Target="../tags/tag1029.xml"/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9" Type="http://schemas.openxmlformats.org/officeDocument/2006/relationships/tags" Target="../tags/tag1037.xml"/><Relationship Id="rId8" Type="http://schemas.openxmlformats.org/officeDocument/2006/relationships/tags" Target="../tags/tag1036.xml"/><Relationship Id="rId7" Type="http://schemas.openxmlformats.org/officeDocument/2006/relationships/tags" Target="../tags/tag1035.xml"/><Relationship Id="rId6" Type="http://schemas.openxmlformats.org/officeDocument/2006/relationships/image" Target="../media/image6.png"/><Relationship Id="rId5" Type="http://schemas.openxmlformats.org/officeDocument/2006/relationships/tags" Target="../tags/tag1034.xml"/><Relationship Id="rId4" Type="http://schemas.openxmlformats.org/officeDocument/2006/relationships/tags" Target="../tags/tag1033.xml"/><Relationship Id="rId3" Type="http://schemas.openxmlformats.org/officeDocument/2006/relationships/image" Target="../media/image1.jpeg"/><Relationship Id="rId2" Type="http://schemas.openxmlformats.org/officeDocument/2006/relationships/tags" Target="../tags/tag1032.xml"/><Relationship Id="rId14" Type="http://schemas.openxmlformats.org/officeDocument/2006/relationships/tags" Target="../tags/tag1042.xml"/><Relationship Id="rId13" Type="http://schemas.openxmlformats.org/officeDocument/2006/relationships/tags" Target="../tags/tag1041.xml"/><Relationship Id="rId12" Type="http://schemas.openxmlformats.org/officeDocument/2006/relationships/tags" Target="../tags/tag1040.xml"/><Relationship Id="rId11" Type="http://schemas.openxmlformats.org/officeDocument/2006/relationships/tags" Target="../tags/tag1039.xml"/><Relationship Id="rId10" Type="http://schemas.openxmlformats.org/officeDocument/2006/relationships/tags" Target="../tags/tag1038.xml"/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9" Type="http://schemas.openxmlformats.org/officeDocument/2006/relationships/tags" Target="../tags/tag1047.xml"/><Relationship Id="rId8" Type="http://schemas.openxmlformats.org/officeDocument/2006/relationships/image" Target="../media/image6.png"/><Relationship Id="rId7" Type="http://schemas.openxmlformats.org/officeDocument/2006/relationships/tags" Target="../tags/tag1046.xml"/><Relationship Id="rId6" Type="http://schemas.openxmlformats.org/officeDocument/2006/relationships/image" Target="../media/image5.png"/><Relationship Id="rId5" Type="http://schemas.openxmlformats.org/officeDocument/2006/relationships/tags" Target="../tags/tag1045.xml"/><Relationship Id="rId4" Type="http://schemas.openxmlformats.org/officeDocument/2006/relationships/tags" Target="../tags/tag1044.xml"/><Relationship Id="rId3" Type="http://schemas.openxmlformats.org/officeDocument/2006/relationships/image" Target="../media/image1.jpeg"/><Relationship Id="rId2" Type="http://schemas.openxmlformats.org/officeDocument/2006/relationships/tags" Target="../tags/tag1043.xml"/><Relationship Id="rId13" Type="http://schemas.openxmlformats.org/officeDocument/2006/relationships/tags" Target="../tags/tag1051.xml"/><Relationship Id="rId12" Type="http://schemas.openxmlformats.org/officeDocument/2006/relationships/tags" Target="../tags/tag1050.xml"/><Relationship Id="rId11" Type="http://schemas.openxmlformats.org/officeDocument/2006/relationships/tags" Target="../tags/tag1049.xml"/><Relationship Id="rId10" Type="http://schemas.openxmlformats.org/officeDocument/2006/relationships/tags" Target="../tags/tag1048.xml"/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9" Type="http://schemas.openxmlformats.org/officeDocument/2006/relationships/tags" Target="../tags/tag1062.xml"/><Relationship Id="rId8" Type="http://schemas.openxmlformats.org/officeDocument/2006/relationships/tags" Target="../tags/tag1061.xml"/><Relationship Id="rId7" Type="http://schemas.openxmlformats.org/officeDocument/2006/relationships/image" Target="../media/image3.png"/><Relationship Id="rId6" Type="http://schemas.openxmlformats.org/officeDocument/2006/relationships/tags" Target="../tags/tag1060.xml"/><Relationship Id="rId5" Type="http://schemas.openxmlformats.org/officeDocument/2006/relationships/image" Target="../media/image2.png"/><Relationship Id="rId4" Type="http://schemas.openxmlformats.org/officeDocument/2006/relationships/tags" Target="../tags/tag1059.xml"/><Relationship Id="rId3" Type="http://schemas.openxmlformats.org/officeDocument/2006/relationships/image" Target="../media/image1.jpeg"/><Relationship Id="rId2" Type="http://schemas.openxmlformats.org/officeDocument/2006/relationships/tags" Target="../tags/tag1058.xml"/><Relationship Id="rId13" Type="http://schemas.openxmlformats.org/officeDocument/2006/relationships/tags" Target="../tags/tag1066.xml"/><Relationship Id="rId12" Type="http://schemas.openxmlformats.org/officeDocument/2006/relationships/tags" Target="../tags/tag1065.xml"/><Relationship Id="rId11" Type="http://schemas.openxmlformats.org/officeDocument/2006/relationships/tags" Target="../tags/tag1064.xml"/><Relationship Id="rId10" Type="http://schemas.openxmlformats.org/officeDocument/2006/relationships/tags" Target="../tags/tag1063.xml"/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1070.xml"/><Relationship Id="rId7" Type="http://schemas.openxmlformats.org/officeDocument/2006/relationships/image" Target="../media/image5.png"/><Relationship Id="rId6" Type="http://schemas.openxmlformats.org/officeDocument/2006/relationships/tags" Target="../tags/tag1069.xml"/><Relationship Id="rId5" Type="http://schemas.openxmlformats.org/officeDocument/2006/relationships/image" Target="../media/image4.png"/><Relationship Id="rId4" Type="http://schemas.openxmlformats.org/officeDocument/2006/relationships/tags" Target="../tags/tag1068.xml"/><Relationship Id="rId3" Type="http://schemas.openxmlformats.org/officeDocument/2006/relationships/image" Target="../media/image1.jpeg"/><Relationship Id="rId2" Type="http://schemas.openxmlformats.org/officeDocument/2006/relationships/tags" Target="../tags/tag1067.xml"/><Relationship Id="rId14" Type="http://schemas.openxmlformats.org/officeDocument/2006/relationships/tags" Target="../tags/tag1075.xml"/><Relationship Id="rId13" Type="http://schemas.openxmlformats.org/officeDocument/2006/relationships/tags" Target="../tags/tag1074.xml"/><Relationship Id="rId12" Type="http://schemas.openxmlformats.org/officeDocument/2006/relationships/tags" Target="../tags/tag1073.xml"/><Relationship Id="rId11" Type="http://schemas.openxmlformats.org/officeDocument/2006/relationships/tags" Target="../tags/tag1072.xml"/><Relationship Id="rId10" Type="http://schemas.openxmlformats.org/officeDocument/2006/relationships/tags" Target="../tags/tag1071.xml"/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1079.xml"/><Relationship Id="rId7" Type="http://schemas.openxmlformats.org/officeDocument/2006/relationships/image" Target="../media/image8.png"/><Relationship Id="rId6" Type="http://schemas.openxmlformats.org/officeDocument/2006/relationships/tags" Target="../tags/tag1078.xml"/><Relationship Id="rId5" Type="http://schemas.openxmlformats.org/officeDocument/2006/relationships/image" Target="../media/image7.png"/><Relationship Id="rId4" Type="http://schemas.openxmlformats.org/officeDocument/2006/relationships/tags" Target="../tags/tag1077.xml"/><Relationship Id="rId3" Type="http://schemas.openxmlformats.org/officeDocument/2006/relationships/image" Target="../media/image1.jpeg"/><Relationship Id="rId2" Type="http://schemas.openxmlformats.org/officeDocument/2006/relationships/tags" Target="../tags/tag1076.xml"/><Relationship Id="rId14" Type="http://schemas.openxmlformats.org/officeDocument/2006/relationships/tags" Target="../tags/tag1084.xml"/><Relationship Id="rId13" Type="http://schemas.openxmlformats.org/officeDocument/2006/relationships/tags" Target="../tags/tag1083.xml"/><Relationship Id="rId12" Type="http://schemas.openxmlformats.org/officeDocument/2006/relationships/tags" Target="../tags/tag1082.xml"/><Relationship Id="rId11" Type="http://schemas.openxmlformats.org/officeDocument/2006/relationships/tags" Target="../tags/tag1081.xml"/><Relationship Id="rId10" Type="http://schemas.openxmlformats.org/officeDocument/2006/relationships/tags" Target="../tags/tag1080.xml"/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1088.xml"/><Relationship Id="rId7" Type="http://schemas.openxmlformats.org/officeDocument/2006/relationships/image" Target="../media/image5.png"/><Relationship Id="rId6" Type="http://schemas.openxmlformats.org/officeDocument/2006/relationships/tags" Target="../tags/tag1087.xml"/><Relationship Id="rId5" Type="http://schemas.openxmlformats.org/officeDocument/2006/relationships/image" Target="../media/image4.png"/><Relationship Id="rId4" Type="http://schemas.openxmlformats.org/officeDocument/2006/relationships/tags" Target="../tags/tag1086.xml"/><Relationship Id="rId3" Type="http://schemas.openxmlformats.org/officeDocument/2006/relationships/image" Target="../media/image1.jpeg"/><Relationship Id="rId2" Type="http://schemas.openxmlformats.org/officeDocument/2006/relationships/tags" Target="../tags/tag1085.xml"/><Relationship Id="rId15" Type="http://schemas.openxmlformats.org/officeDocument/2006/relationships/tags" Target="../tags/tag1094.xml"/><Relationship Id="rId14" Type="http://schemas.openxmlformats.org/officeDocument/2006/relationships/tags" Target="../tags/tag1093.xml"/><Relationship Id="rId13" Type="http://schemas.openxmlformats.org/officeDocument/2006/relationships/tags" Target="../tags/tag1092.xml"/><Relationship Id="rId12" Type="http://schemas.openxmlformats.org/officeDocument/2006/relationships/tags" Target="../tags/tag1091.xml"/><Relationship Id="rId11" Type="http://schemas.openxmlformats.org/officeDocument/2006/relationships/tags" Target="../tags/tag1090.xml"/><Relationship Id="rId10" Type="http://schemas.openxmlformats.org/officeDocument/2006/relationships/tags" Target="../tags/tag1089.xml"/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1098.xml"/><Relationship Id="rId7" Type="http://schemas.openxmlformats.org/officeDocument/2006/relationships/image" Target="../media/image5.png"/><Relationship Id="rId6" Type="http://schemas.openxmlformats.org/officeDocument/2006/relationships/tags" Target="../tags/tag1097.xml"/><Relationship Id="rId5" Type="http://schemas.openxmlformats.org/officeDocument/2006/relationships/image" Target="../media/image4.png"/><Relationship Id="rId4" Type="http://schemas.openxmlformats.org/officeDocument/2006/relationships/tags" Target="../tags/tag1096.xml"/><Relationship Id="rId3" Type="http://schemas.openxmlformats.org/officeDocument/2006/relationships/image" Target="../media/image1.jpeg"/><Relationship Id="rId2" Type="http://schemas.openxmlformats.org/officeDocument/2006/relationships/tags" Target="../tags/tag1095.xml"/><Relationship Id="rId17" Type="http://schemas.openxmlformats.org/officeDocument/2006/relationships/tags" Target="../tags/tag1106.xml"/><Relationship Id="rId16" Type="http://schemas.openxmlformats.org/officeDocument/2006/relationships/tags" Target="../tags/tag1105.xml"/><Relationship Id="rId15" Type="http://schemas.openxmlformats.org/officeDocument/2006/relationships/tags" Target="../tags/tag1104.xml"/><Relationship Id="rId14" Type="http://schemas.openxmlformats.org/officeDocument/2006/relationships/tags" Target="../tags/tag1103.xml"/><Relationship Id="rId13" Type="http://schemas.openxmlformats.org/officeDocument/2006/relationships/tags" Target="../tags/tag1102.xml"/><Relationship Id="rId12" Type="http://schemas.openxmlformats.org/officeDocument/2006/relationships/tags" Target="../tags/tag1101.xml"/><Relationship Id="rId11" Type="http://schemas.openxmlformats.org/officeDocument/2006/relationships/tags" Target="../tags/tag1100.xml"/><Relationship Id="rId10" Type="http://schemas.openxmlformats.org/officeDocument/2006/relationships/tags" Target="../tags/tag1099.xml"/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87.xml"/><Relationship Id="rId7" Type="http://schemas.openxmlformats.org/officeDocument/2006/relationships/image" Target="../media/image5.png"/><Relationship Id="rId6" Type="http://schemas.openxmlformats.org/officeDocument/2006/relationships/tags" Target="../tags/tag86.xml"/><Relationship Id="rId5" Type="http://schemas.openxmlformats.org/officeDocument/2006/relationships/image" Target="../media/image4.png"/><Relationship Id="rId4" Type="http://schemas.openxmlformats.org/officeDocument/2006/relationships/tags" Target="../tags/tag85.xml"/><Relationship Id="rId3" Type="http://schemas.openxmlformats.org/officeDocument/2006/relationships/image" Target="../media/image1.jpeg"/><Relationship Id="rId2" Type="http://schemas.openxmlformats.org/officeDocument/2006/relationships/tags" Target="../tags/tag84.xml"/><Relationship Id="rId13" Type="http://schemas.openxmlformats.org/officeDocument/2006/relationships/tags" Target="../tags/tag91.xml"/><Relationship Id="rId12" Type="http://schemas.openxmlformats.org/officeDocument/2006/relationships/tags" Target="../tags/tag90.xml"/><Relationship Id="rId11" Type="http://schemas.openxmlformats.org/officeDocument/2006/relationships/tags" Target="../tags/tag89.xml"/><Relationship Id="rId10" Type="http://schemas.openxmlformats.org/officeDocument/2006/relationships/tags" Target="../tags/tag88.xml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9" Type="http://schemas.openxmlformats.org/officeDocument/2006/relationships/tags" Target="../tags/tag1111.xml"/><Relationship Id="rId8" Type="http://schemas.openxmlformats.org/officeDocument/2006/relationships/tags" Target="../tags/tag1110.xml"/><Relationship Id="rId7" Type="http://schemas.openxmlformats.org/officeDocument/2006/relationships/image" Target="../media/image11.png"/><Relationship Id="rId6" Type="http://schemas.openxmlformats.org/officeDocument/2006/relationships/tags" Target="../tags/tag1109.xml"/><Relationship Id="rId5" Type="http://schemas.openxmlformats.org/officeDocument/2006/relationships/image" Target="../media/image10.png"/><Relationship Id="rId4" Type="http://schemas.openxmlformats.org/officeDocument/2006/relationships/tags" Target="../tags/tag1108.xml"/><Relationship Id="rId3" Type="http://schemas.openxmlformats.org/officeDocument/2006/relationships/image" Target="../media/image1.jpeg"/><Relationship Id="rId2" Type="http://schemas.openxmlformats.org/officeDocument/2006/relationships/tags" Target="../tags/tag1107.xml"/><Relationship Id="rId11" Type="http://schemas.openxmlformats.org/officeDocument/2006/relationships/tags" Target="../tags/tag1113.xml"/><Relationship Id="rId10" Type="http://schemas.openxmlformats.org/officeDocument/2006/relationships/tags" Target="../tags/tag1112.xml"/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4" Type="http://schemas.openxmlformats.org/officeDocument/2006/relationships/tags" Target="../tags/tag1116.xml"/><Relationship Id="rId3" Type="http://schemas.openxmlformats.org/officeDocument/2006/relationships/tags" Target="../tags/tag1115.xml"/><Relationship Id="rId2" Type="http://schemas.openxmlformats.org/officeDocument/2006/relationships/tags" Target="../tags/tag1114.xml"/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1120.xml"/><Relationship Id="rId7" Type="http://schemas.openxmlformats.org/officeDocument/2006/relationships/image" Target="../media/image5.png"/><Relationship Id="rId6" Type="http://schemas.openxmlformats.org/officeDocument/2006/relationships/tags" Target="../tags/tag1119.xml"/><Relationship Id="rId5" Type="http://schemas.openxmlformats.org/officeDocument/2006/relationships/image" Target="../media/image4.png"/><Relationship Id="rId4" Type="http://schemas.openxmlformats.org/officeDocument/2006/relationships/tags" Target="../tags/tag1118.xml"/><Relationship Id="rId3" Type="http://schemas.openxmlformats.org/officeDocument/2006/relationships/image" Target="../media/image1.jpeg"/><Relationship Id="rId2" Type="http://schemas.openxmlformats.org/officeDocument/2006/relationships/tags" Target="../tags/tag1117.xml"/><Relationship Id="rId15" Type="http://schemas.openxmlformats.org/officeDocument/2006/relationships/tags" Target="../tags/tag1126.xml"/><Relationship Id="rId14" Type="http://schemas.openxmlformats.org/officeDocument/2006/relationships/tags" Target="../tags/tag1125.xml"/><Relationship Id="rId13" Type="http://schemas.openxmlformats.org/officeDocument/2006/relationships/tags" Target="../tags/tag1124.xml"/><Relationship Id="rId12" Type="http://schemas.openxmlformats.org/officeDocument/2006/relationships/tags" Target="../tags/tag1123.xml"/><Relationship Id="rId11" Type="http://schemas.openxmlformats.org/officeDocument/2006/relationships/tags" Target="../tags/tag1122.xml"/><Relationship Id="rId10" Type="http://schemas.openxmlformats.org/officeDocument/2006/relationships/tags" Target="../tags/tag1121.xml"/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1130.xml"/><Relationship Id="rId7" Type="http://schemas.openxmlformats.org/officeDocument/2006/relationships/image" Target="../media/image5.png"/><Relationship Id="rId6" Type="http://schemas.openxmlformats.org/officeDocument/2006/relationships/tags" Target="../tags/tag1129.xml"/><Relationship Id="rId5" Type="http://schemas.openxmlformats.org/officeDocument/2006/relationships/image" Target="../media/image4.png"/><Relationship Id="rId4" Type="http://schemas.openxmlformats.org/officeDocument/2006/relationships/tags" Target="../tags/tag1128.xml"/><Relationship Id="rId3" Type="http://schemas.openxmlformats.org/officeDocument/2006/relationships/image" Target="../media/image1.jpeg"/><Relationship Id="rId2" Type="http://schemas.openxmlformats.org/officeDocument/2006/relationships/tags" Target="../tags/tag1127.xml"/><Relationship Id="rId14" Type="http://schemas.openxmlformats.org/officeDocument/2006/relationships/tags" Target="../tags/tag1135.xml"/><Relationship Id="rId13" Type="http://schemas.openxmlformats.org/officeDocument/2006/relationships/tags" Target="../tags/tag1134.xml"/><Relationship Id="rId12" Type="http://schemas.openxmlformats.org/officeDocument/2006/relationships/tags" Target="../tags/tag1133.xml"/><Relationship Id="rId11" Type="http://schemas.openxmlformats.org/officeDocument/2006/relationships/tags" Target="../tags/tag1132.xml"/><Relationship Id="rId10" Type="http://schemas.openxmlformats.org/officeDocument/2006/relationships/tags" Target="../tags/tag1131.xml"/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1139.xml"/><Relationship Id="rId7" Type="http://schemas.openxmlformats.org/officeDocument/2006/relationships/image" Target="../media/image5.png"/><Relationship Id="rId6" Type="http://schemas.openxmlformats.org/officeDocument/2006/relationships/tags" Target="../tags/tag1138.xml"/><Relationship Id="rId5" Type="http://schemas.openxmlformats.org/officeDocument/2006/relationships/image" Target="../media/image4.png"/><Relationship Id="rId4" Type="http://schemas.openxmlformats.org/officeDocument/2006/relationships/tags" Target="../tags/tag1137.xml"/><Relationship Id="rId3" Type="http://schemas.openxmlformats.org/officeDocument/2006/relationships/image" Target="../media/image1.jpeg"/><Relationship Id="rId2" Type="http://schemas.openxmlformats.org/officeDocument/2006/relationships/tags" Target="../tags/tag1136.xml"/><Relationship Id="rId13" Type="http://schemas.openxmlformats.org/officeDocument/2006/relationships/tags" Target="../tags/tag1143.xml"/><Relationship Id="rId12" Type="http://schemas.openxmlformats.org/officeDocument/2006/relationships/tags" Target="../tags/tag1142.xml"/><Relationship Id="rId11" Type="http://schemas.openxmlformats.org/officeDocument/2006/relationships/tags" Target="../tags/tag1141.xml"/><Relationship Id="rId10" Type="http://schemas.openxmlformats.org/officeDocument/2006/relationships/tags" Target="../tags/tag1140.xml"/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9" Type="http://schemas.openxmlformats.org/officeDocument/2006/relationships/tags" Target="../tags/tag1148.xml"/><Relationship Id="rId8" Type="http://schemas.openxmlformats.org/officeDocument/2006/relationships/tags" Target="../tags/tag1147.xml"/><Relationship Id="rId7" Type="http://schemas.openxmlformats.org/officeDocument/2006/relationships/image" Target="../media/image3.png"/><Relationship Id="rId6" Type="http://schemas.openxmlformats.org/officeDocument/2006/relationships/tags" Target="../tags/tag1146.xml"/><Relationship Id="rId5" Type="http://schemas.openxmlformats.org/officeDocument/2006/relationships/image" Target="../media/image2.png"/><Relationship Id="rId4" Type="http://schemas.openxmlformats.org/officeDocument/2006/relationships/tags" Target="../tags/tag1145.xml"/><Relationship Id="rId3" Type="http://schemas.openxmlformats.org/officeDocument/2006/relationships/image" Target="../media/image1.jpeg"/><Relationship Id="rId2" Type="http://schemas.openxmlformats.org/officeDocument/2006/relationships/tags" Target="../tags/tag1144.xml"/><Relationship Id="rId13" Type="http://schemas.openxmlformats.org/officeDocument/2006/relationships/tags" Target="../tags/tag1152.xml"/><Relationship Id="rId12" Type="http://schemas.openxmlformats.org/officeDocument/2006/relationships/tags" Target="../tags/tag1151.xml"/><Relationship Id="rId11" Type="http://schemas.openxmlformats.org/officeDocument/2006/relationships/tags" Target="../tags/tag1150.xml"/><Relationship Id="rId10" Type="http://schemas.openxmlformats.org/officeDocument/2006/relationships/tags" Target="../tags/tag1149.xml"/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1156.xml"/><Relationship Id="rId7" Type="http://schemas.openxmlformats.org/officeDocument/2006/relationships/image" Target="../media/image5.png"/><Relationship Id="rId6" Type="http://schemas.openxmlformats.org/officeDocument/2006/relationships/tags" Target="../tags/tag1155.xml"/><Relationship Id="rId5" Type="http://schemas.openxmlformats.org/officeDocument/2006/relationships/image" Target="../media/image4.png"/><Relationship Id="rId4" Type="http://schemas.openxmlformats.org/officeDocument/2006/relationships/tags" Target="../tags/tag1154.xml"/><Relationship Id="rId3" Type="http://schemas.openxmlformats.org/officeDocument/2006/relationships/image" Target="../media/image1.jpeg"/><Relationship Id="rId2" Type="http://schemas.openxmlformats.org/officeDocument/2006/relationships/tags" Target="../tags/tag1153.xml"/><Relationship Id="rId13" Type="http://schemas.openxmlformats.org/officeDocument/2006/relationships/tags" Target="../tags/tag1160.xml"/><Relationship Id="rId12" Type="http://schemas.openxmlformats.org/officeDocument/2006/relationships/tags" Target="../tags/tag1159.xml"/><Relationship Id="rId11" Type="http://schemas.openxmlformats.org/officeDocument/2006/relationships/tags" Target="../tags/tag1158.xml"/><Relationship Id="rId10" Type="http://schemas.openxmlformats.org/officeDocument/2006/relationships/tags" Target="../tags/tag1157.xml"/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9" Type="http://schemas.openxmlformats.org/officeDocument/2006/relationships/tags" Target="../tags/tag1165.xml"/><Relationship Id="rId8" Type="http://schemas.openxmlformats.org/officeDocument/2006/relationships/image" Target="../media/image6.png"/><Relationship Id="rId7" Type="http://schemas.openxmlformats.org/officeDocument/2006/relationships/tags" Target="../tags/tag1164.xml"/><Relationship Id="rId6" Type="http://schemas.openxmlformats.org/officeDocument/2006/relationships/image" Target="../media/image5.png"/><Relationship Id="rId5" Type="http://schemas.openxmlformats.org/officeDocument/2006/relationships/tags" Target="../tags/tag1163.xml"/><Relationship Id="rId4" Type="http://schemas.openxmlformats.org/officeDocument/2006/relationships/tags" Target="../tags/tag1162.xml"/><Relationship Id="rId3" Type="http://schemas.openxmlformats.org/officeDocument/2006/relationships/image" Target="../media/image1.jpeg"/><Relationship Id="rId2" Type="http://schemas.openxmlformats.org/officeDocument/2006/relationships/tags" Target="../tags/tag1161.xml"/><Relationship Id="rId13" Type="http://schemas.openxmlformats.org/officeDocument/2006/relationships/tags" Target="../tags/tag1169.xml"/><Relationship Id="rId12" Type="http://schemas.openxmlformats.org/officeDocument/2006/relationships/tags" Target="../tags/tag1168.xml"/><Relationship Id="rId11" Type="http://schemas.openxmlformats.org/officeDocument/2006/relationships/tags" Target="../tags/tag1167.xml"/><Relationship Id="rId10" Type="http://schemas.openxmlformats.org/officeDocument/2006/relationships/tags" Target="../tags/tag1166.xml"/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9" Type="http://schemas.openxmlformats.org/officeDocument/2006/relationships/tags" Target="../tags/tag1175.xml"/><Relationship Id="rId8" Type="http://schemas.openxmlformats.org/officeDocument/2006/relationships/tags" Target="../tags/tag1174.xml"/><Relationship Id="rId7" Type="http://schemas.openxmlformats.org/officeDocument/2006/relationships/tags" Target="../tags/tag1173.xml"/><Relationship Id="rId6" Type="http://schemas.openxmlformats.org/officeDocument/2006/relationships/image" Target="../media/image5.png"/><Relationship Id="rId5" Type="http://schemas.openxmlformats.org/officeDocument/2006/relationships/tags" Target="../tags/tag1172.xml"/><Relationship Id="rId4" Type="http://schemas.openxmlformats.org/officeDocument/2006/relationships/tags" Target="../tags/tag1171.xml"/><Relationship Id="rId3" Type="http://schemas.openxmlformats.org/officeDocument/2006/relationships/image" Target="../media/image1.jpeg"/><Relationship Id="rId2" Type="http://schemas.openxmlformats.org/officeDocument/2006/relationships/tags" Target="../tags/tag1170.xml"/><Relationship Id="rId12" Type="http://schemas.openxmlformats.org/officeDocument/2006/relationships/tags" Target="../tags/tag1178.xml"/><Relationship Id="rId11" Type="http://schemas.openxmlformats.org/officeDocument/2006/relationships/tags" Target="../tags/tag1177.xml"/><Relationship Id="rId10" Type="http://schemas.openxmlformats.org/officeDocument/2006/relationships/tags" Target="../tags/tag1176.xml"/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9" Type="http://schemas.openxmlformats.org/officeDocument/2006/relationships/tags" Target="../tags/tag1184.xml"/><Relationship Id="rId8" Type="http://schemas.openxmlformats.org/officeDocument/2006/relationships/tags" Target="../tags/tag1183.xml"/><Relationship Id="rId7" Type="http://schemas.openxmlformats.org/officeDocument/2006/relationships/tags" Target="../tags/tag1182.xml"/><Relationship Id="rId6" Type="http://schemas.openxmlformats.org/officeDocument/2006/relationships/image" Target="../media/image6.png"/><Relationship Id="rId5" Type="http://schemas.openxmlformats.org/officeDocument/2006/relationships/tags" Target="../tags/tag1181.xml"/><Relationship Id="rId4" Type="http://schemas.openxmlformats.org/officeDocument/2006/relationships/tags" Target="../tags/tag1180.xml"/><Relationship Id="rId3" Type="http://schemas.openxmlformats.org/officeDocument/2006/relationships/image" Target="../media/image1.jpeg"/><Relationship Id="rId2" Type="http://schemas.openxmlformats.org/officeDocument/2006/relationships/tags" Target="../tags/tag1179.xml"/><Relationship Id="rId12" Type="http://schemas.openxmlformats.org/officeDocument/2006/relationships/tags" Target="../tags/tag1187.xml"/><Relationship Id="rId11" Type="http://schemas.openxmlformats.org/officeDocument/2006/relationships/tags" Target="../tags/tag1186.xml"/><Relationship Id="rId10" Type="http://schemas.openxmlformats.org/officeDocument/2006/relationships/tags" Target="../tags/tag1185.xml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image" Target="../media/image3.png"/><Relationship Id="rId6" Type="http://schemas.openxmlformats.org/officeDocument/2006/relationships/tags" Target="../tags/tag94.xml"/><Relationship Id="rId5" Type="http://schemas.openxmlformats.org/officeDocument/2006/relationships/image" Target="../media/image2.png"/><Relationship Id="rId4" Type="http://schemas.openxmlformats.org/officeDocument/2006/relationships/tags" Target="../tags/tag93.xml"/><Relationship Id="rId3" Type="http://schemas.openxmlformats.org/officeDocument/2006/relationships/image" Target="../media/image1.jpeg"/><Relationship Id="rId2" Type="http://schemas.openxmlformats.org/officeDocument/2006/relationships/tags" Target="../tags/tag92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9" Type="http://schemas.openxmlformats.org/officeDocument/2006/relationships/tags" Target="../tags/tag1193.xml"/><Relationship Id="rId8" Type="http://schemas.openxmlformats.org/officeDocument/2006/relationships/tags" Target="../tags/tag1192.xml"/><Relationship Id="rId7" Type="http://schemas.openxmlformats.org/officeDocument/2006/relationships/tags" Target="../tags/tag1191.xml"/><Relationship Id="rId6" Type="http://schemas.openxmlformats.org/officeDocument/2006/relationships/image" Target="../media/image5.png"/><Relationship Id="rId5" Type="http://schemas.openxmlformats.org/officeDocument/2006/relationships/tags" Target="../tags/tag1190.xml"/><Relationship Id="rId4" Type="http://schemas.openxmlformats.org/officeDocument/2006/relationships/tags" Target="../tags/tag1189.xml"/><Relationship Id="rId3" Type="http://schemas.openxmlformats.org/officeDocument/2006/relationships/image" Target="../media/image1.jpeg"/><Relationship Id="rId2" Type="http://schemas.openxmlformats.org/officeDocument/2006/relationships/tags" Target="../tags/tag1188.xml"/><Relationship Id="rId12" Type="http://schemas.openxmlformats.org/officeDocument/2006/relationships/tags" Target="../tags/tag1196.xml"/><Relationship Id="rId11" Type="http://schemas.openxmlformats.org/officeDocument/2006/relationships/tags" Target="../tags/tag1195.xml"/><Relationship Id="rId10" Type="http://schemas.openxmlformats.org/officeDocument/2006/relationships/tags" Target="../tags/tag1194.xml"/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9" Type="http://schemas.openxmlformats.org/officeDocument/2006/relationships/tags" Target="../tags/tag1202.xml"/><Relationship Id="rId8" Type="http://schemas.openxmlformats.org/officeDocument/2006/relationships/tags" Target="../tags/tag1201.xml"/><Relationship Id="rId7" Type="http://schemas.openxmlformats.org/officeDocument/2006/relationships/tags" Target="../tags/tag1200.xml"/><Relationship Id="rId6" Type="http://schemas.openxmlformats.org/officeDocument/2006/relationships/image" Target="../media/image6.png"/><Relationship Id="rId5" Type="http://schemas.openxmlformats.org/officeDocument/2006/relationships/tags" Target="../tags/tag1199.xml"/><Relationship Id="rId4" Type="http://schemas.openxmlformats.org/officeDocument/2006/relationships/tags" Target="../tags/tag1198.xml"/><Relationship Id="rId3" Type="http://schemas.openxmlformats.org/officeDocument/2006/relationships/image" Target="../media/image1.jpeg"/><Relationship Id="rId2" Type="http://schemas.openxmlformats.org/officeDocument/2006/relationships/tags" Target="../tags/tag1197.xml"/><Relationship Id="rId14" Type="http://schemas.openxmlformats.org/officeDocument/2006/relationships/tags" Target="../tags/tag1207.xml"/><Relationship Id="rId13" Type="http://schemas.openxmlformats.org/officeDocument/2006/relationships/tags" Target="../tags/tag1206.xml"/><Relationship Id="rId12" Type="http://schemas.openxmlformats.org/officeDocument/2006/relationships/tags" Target="../tags/tag1205.xml"/><Relationship Id="rId11" Type="http://schemas.openxmlformats.org/officeDocument/2006/relationships/tags" Target="../tags/tag1204.xml"/><Relationship Id="rId10" Type="http://schemas.openxmlformats.org/officeDocument/2006/relationships/tags" Target="../tags/tag1203.xml"/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9" Type="http://schemas.openxmlformats.org/officeDocument/2006/relationships/tags" Target="../tags/tag1212.xml"/><Relationship Id="rId8" Type="http://schemas.openxmlformats.org/officeDocument/2006/relationships/image" Target="../media/image6.png"/><Relationship Id="rId7" Type="http://schemas.openxmlformats.org/officeDocument/2006/relationships/tags" Target="../tags/tag1211.xml"/><Relationship Id="rId6" Type="http://schemas.openxmlformats.org/officeDocument/2006/relationships/image" Target="../media/image5.png"/><Relationship Id="rId5" Type="http://schemas.openxmlformats.org/officeDocument/2006/relationships/tags" Target="../tags/tag1210.xml"/><Relationship Id="rId4" Type="http://schemas.openxmlformats.org/officeDocument/2006/relationships/tags" Target="../tags/tag1209.xml"/><Relationship Id="rId3" Type="http://schemas.openxmlformats.org/officeDocument/2006/relationships/image" Target="../media/image1.jpeg"/><Relationship Id="rId2" Type="http://schemas.openxmlformats.org/officeDocument/2006/relationships/tags" Target="../tags/tag1208.xml"/><Relationship Id="rId13" Type="http://schemas.openxmlformats.org/officeDocument/2006/relationships/tags" Target="../tags/tag1216.xml"/><Relationship Id="rId12" Type="http://schemas.openxmlformats.org/officeDocument/2006/relationships/tags" Target="../tags/tag1215.xml"/><Relationship Id="rId11" Type="http://schemas.openxmlformats.org/officeDocument/2006/relationships/tags" Target="../tags/tag1214.xml"/><Relationship Id="rId10" Type="http://schemas.openxmlformats.org/officeDocument/2006/relationships/tags" Target="../tags/tag1213.xml"/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104.xml"/><Relationship Id="rId7" Type="http://schemas.openxmlformats.org/officeDocument/2006/relationships/image" Target="../media/image5.png"/><Relationship Id="rId6" Type="http://schemas.openxmlformats.org/officeDocument/2006/relationships/tags" Target="../tags/tag103.xml"/><Relationship Id="rId5" Type="http://schemas.openxmlformats.org/officeDocument/2006/relationships/image" Target="../media/image4.png"/><Relationship Id="rId4" Type="http://schemas.openxmlformats.org/officeDocument/2006/relationships/tags" Target="../tags/tag102.xml"/><Relationship Id="rId3" Type="http://schemas.openxmlformats.org/officeDocument/2006/relationships/image" Target="../media/image1.jpeg"/><Relationship Id="rId2" Type="http://schemas.openxmlformats.org/officeDocument/2006/relationships/tags" Target="../tags/tag101.xml"/><Relationship Id="rId13" Type="http://schemas.openxmlformats.org/officeDocument/2006/relationships/tags" Target="../tags/tag108.xml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13.xml"/><Relationship Id="rId8" Type="http://schemas.openxmlformats.org/officeDocument/2006/relationships/image" Target="../media/image6.png"/><Relationship Id="rId7" Type="http://schemas.openxmlformats.org/officeDocument/2006/relationships/tags" Target="../tags/tag112.xml"/><Relationship Id="rId6" Type="http://schemas.openxmlformats.org/officeDocument/2006/relationships/image" Target="../media/image5.png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image" Target="../media/image1.jpeg"/><Relationship Id="rId2" Type="http://schemas.openxmlformats.org/officeDocument/2006/relationships/tags" Target="../tags/tag109.xml"/><Relationship Id="rId13" Type="http://schemas.openxmlformats.org/officeDocument/2006/relationships/tags" Target="../tags/tag117.xml"/><Relationship Id="rId12" Type="http://schemas.openxmlformats.org/officeDocument/2006/relationships/tags" Target="../tags/tag116.xml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image" Target="../media/image5.png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image" Target="../media/image1.jpeg"/><Relationship Id="rId2" Type="http://schemas.openxmlformats.org/officeDocument/2006/relationships/tags" Target="../tags/tag118.xml"/><Relationship Id="rId12" Type="http://schemas.openxmlformats.org/officeDocument/2006/relationships/tags" Target="../tags/tag126.xml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32.xml"/><Relationship Id="rId8" Type="http://schemas.openxmlformats.org/officeDocument/2006/relationships/tags" Target="../tags/tag131.xml"/><Relationship Id="rId7" Type="http://schemas.openxmlformats.org/officeDocument/2006/relationships/tags" Target="../tags/tag130.xml"/><Relationship Id="rId6" Type="http://schemas.openxmlformats.org/officeDocument/2006/relationships/image" Target="../media/image6.png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image" Target="../media/image1.jpeg"/><Relationship Id="rId2" Type="http://schemas.openxmlformats.org/officeDocument/2006/relationships/tags" Target="../tags/tag127.xml"/><Relationship Id="rId12" Type="http://schemas.openxmlformats.org/officeDocument/2006/relationships/tags" Target="../tags/tag135.xml"/><Relationship Id="rId11" Type="http://schemas.openxmlformats.org/officeDocument/2006/relationships/tags" Target="../tags/tag134.xml"/><Relationship Id="rId10" Type="http://schemas.openxmlformats.org/officeDocument/2006/relationships/tags" Target="../tags/tag13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image" Target="../media/image5.png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image" Target="../media/image1.jpeg"/><Relationship Id="rId2" Type="http://schemas.openxmlformats.org/officeDocument/2006/relationships/tags" Target="../tags/tag136.xml"/><Relationship Id="rId12" Type="http://schemas.openxmlformats.org/officeDocument/2006/relationships/tags" Target="../tags/tag144.xml"/><Relationship Id="rId11" Type="http://schemas.openxmlformats.org/officeDocument/2006/relationships/tags" Target="../tags/tag143.xml"/><Relationship Id="rId10" Type="http://schemas.openxmlformats.org/officeDocument/2006/relationships/tags" Target="../tags/tag14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image" Target="../media/image6.png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image" Target="../media/image1.jpeg"/><Relationship Id="rId2" Type="http://schemas.openxmlformats.org/officeDocument/2006/relationships/tags" Target="../tags/tag145.xml"/><Relationship Id="rId14" Type="http://schemas.openxmlformats.org/officeDocument/2006/relationships/tags" Target="../tags/tag155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image" Target="../media/image6.png"/><Relationship Id="rId7" Type="http://schemas.openxmlformats.org/officeDocument/2006/relationships/tags" Target="../tags/tag159.xml"/><Relationship Id="rId6" Type="http://schemas.openxmlformats.org/officeDocument/2006/relationships/image" Target="../media/image5.png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image" Target="../media/image1.jpeg"/><Relationship Id="rId2" Type="http://schemas.openxmlformats.org/officeDocument/2006/relationships/tags" Target="../tags/tag156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72.xml"/><Relationship Id="rId8" Type="http://schemas.openxmlformats.org/officeDocument/2006/relationships/tags" Target="../tags/tag171.xml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5" Type="http://schemas.openxmlformats.org/officeDocument/2006/relationships/tags" Target="../tags/tag178.xml"/><Relationship Id="rId14" Type="http://schemas.openxmlformats.org/officeDocument/2006/relationships/tags" Target="../tags/tag177.xml"/><Relationship Id="rId13" Type="http://schemas.openxmlformats.org/officeDocument/2006/relationships/tags" Target="../tags/tag176.xml"/><Relationship Id="rId12" Type="http://schemas.openxmlformats.org/officeDocument/2006/relationships/tags" Target="../tags/tag175.xml"/><Relationship Id="rId11" Type="http://schemas.openxmlformats.org/officeDocument/2006/relationships/tags" Target="../tags/tag174.xml"/><Relationship Id="rId10" Type="http://schemas.openxmlformats.org/officeDocument/2006/relationships/tags" Target="../tags/tag17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8" Type="http://schemas.openxmlformats.org/officeDocument/2006/relationships/tags" Target="../tags/tag195.xml"/><Relationship Id="rId17" Type="http://schemas.openxmlformats.org/officeDocument/2006/relationships/tags" Target="../tags/tag194.xml"/><Relationship Id="rId16" Type="http://schemas.openxmlformats.org/officeDocument/2006/relationships/tags" Target="../tags/tag193.xml"/><Relationship Id="rId15" Type="http://schemas.openxmlformats.org/officeDocument/2006/relationships/tags" Target="../tags/tag192.xml"/><Relationship Id="rId14" Type="http://schemas.openxmlformats.org/officeDocument/2006/relationships/tags" Target="../tags/tag191.xml"/><Relationship Id="rId13" Type="http://schemas.openxmlformats.org/officeDocument/2006/relationships/tags" Target="../tags/tag190.xml"/><Relationship Id="rId12" Type="http://schemas.openxmlformats.org/officeDocument/2006/relationships/tags" Target="../tags/tag189.xml"/><Relationship Id="rId11" Type="http://schemas.openxmlformats.org/officeDocument/2006/relationships/tags" Target="../tags/tag188.xml"/><Relationship Id="rId10" Type="http://schemas.openxmlformats.org/officeDocument/2006/relationships/tags" Target="../tags/tag187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tags" Target="../tags/tag201.xml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8" Type="http://schemas.openxmlformats.org/officeDocument/2006/relationships/tags" Target="../tags/tag212.xml"/><Relationship Id="rId17" Type="http://schemas.openxmlformats.org/officeDocument/2006/relationships/tags" Target="../tags/tag211.xml"/><Relationship Id="rId16" Type="http://schemas.openxmlformats.org/officeDocument/2006/relationships/tags" Target="../tags/tag210.xml"/><Relationship Id="rId15" Type="http://schemas.openxmlformats.org/officeDocument/2006/relationships/tags" Target="../tags/tag209.xml"/><Relationship Id="rId14" Type="http://schemas.openxmlformats.org/officeDocument/2006/relationships/tags" Target="../tags/tag208.xml"/><Relationship Id="rId13" Type="http://schemas.openxmlformats.org/officeDocument/2006/relationships/tags" Target="../tags/tag207.xml"/><Relationship Id="rId12" Type="http://schemas.openxmlformats.org/officeDocument/2006/relationships/tags" Target="../tags/tag206.xml"/><Relationship Id="rId11" Type="http://schemas.openxmlformats.org/officeDocument/2006/relationships/tags" Target="../tags/tag205.xml"/><Relationship Id="rId10" Type="http://schemas.openxmlformats.org/officeDocument/2006/relationships/tags" Target="../tags/tag204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220.xml"/><Relationship Id="rId8" Type="http://schemas.openxmlformats.org/officeDocument/2006/relationships/tags" Target="../tags/tag219.xml"/><Relationship Id="rId7" Type="http://schemas.openxmlformats.org/officeDocument/2006/relationships/tags" Target="../tags/tag218.xml"/><Relationship Id="rId6" Type="http://schemas.openxmlformats.org/officeDocument/2006/relationships/tags" Target="../tags/tag217.xml"/><Relationship Id="rId5" Type="http://schemas.openxmlformats.org/officeDocument/2006/relationships/tags" Target="../tags/tag216.xml"/><Relationship Id="rId4" Type="http://schemas.openxmlformats.org/officeDocument/2006/relationships/tags" Target="../tags/tag215.xml"/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5" Type="http://schemas.openxmlformats.org/officeDocument/2006/relationships/tags" Target="../tags/tag226.xml"/><Relationship Id="rId14" Type="http://schemas.openxmlformats.org/officeDocument/2006/relationships/tags" Target="../tags/tag225.xml"/><Relationship Id="rId13" Type="http://schemas.openxmlformats.org/officeDocument/2006/relationships/tags" Target="../tags/tag224.xml"/><Relationship Id="rId12" Type="http://schemas.openxmlformats.org/officeDocument/2006/relationships/tags" Target="../tags/tag223.xml"/><Relationship Id="rId11" Type="http://schemas.openxmlformats.org/officeDocument/2006/relationships/tags" Target="../tags/tag222.xml"/><Relationship Id="rId10" Type="http://schemas.openxmlformats.org/officeDocument/2006/relationships/tags" Target="../tags/tag22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tags" Target="../tags/tag236.xml"/><Relationship Id="rId7" Type="http://schemas.openxmlformats.org/officeDocument/2006/relationships/image" Target="../media/image3.png"/><Relationship Id="rId6" Type="http://schemas.openxmlformats.org/officeDocument/2006/relationships/tags" Target="../tags/tag235.xml"/><Relationship Id="rId5" Type="http://schemas.openxmlformats.org/officeDocument/2006/relationships/image" Target="../media/image2.png"/><Relationship Id="rId4" Type="http://schemas.openxmlformats.org/officeDocument/2006/relationships/tags" Target="../tags/tag234.xml"/><Relationship Id="rId3" Type="http://schemas.openxmlformats.org/officeDocument/2006/relationships/image" Target="../media/image1.jpeg"/><Relationship Id="rId2" Type="http://schemas.openxmlformats.org/officeDocument/2006/relationships/tags" Target="../tags/tag233.xml"/><Relationship Id="rId13" Type="http://schemas.openxmlformats.org/officeDocument/2006/relationships/tags" Target="../tags/tag241.xml"/><Relationship Id="rId12" Type="http://schemas.openxmlformats.org/officeDocument/2006/relationships/tags" Target="../tags/tag240.xml"/><Relationship Id="rId11" Type="http://schemas.openxmlformats.org/officeDocument/2006/relationships/tags" Target="../tags/tag239.xml"/><Relationship Id="rId10" Type="http://schemas.openxmlformats.org/officeDocument/2006/relationships/tags" Target="../tags/tag238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245.xml"/><Relationship Id="rId7" Type="http://schemas.openxmlformats.org/officeDocument/2006/relationships/image" Target="../media/image5.png"/><Relationship Id="rId6" Type="http://schemas.openxmlformats.org/officeDocument/2006/relationships/tags" Target="../tags/tag244.xml"/><Relationship Id="rId5" Type="http://schemas.openxmlformats.org/officeDocument/2006/relationships/image" Target="../media/image4.png"/><Relationship Id="rId4" Type="http://schemas.openxmlformats.org/officeDocument/2006/relationships/tags" Target="../tags/tag243.xml"/><Relationship Id="rId3" Type="http://schemas.openxmlformats.org/officeDocument/2006/relationships/image" Target="../media/image1.jpeg"/><Relationship Id="rId2" Type="http://schemas.openxmlformats.org/officeDocument/2006/relationships/tags" Target="../tags/tag242.xml"/><Relationship Id="rId14" Type="http://schemas.openxmlformats.org/officeDocument/2006/relationships/tags" Target="../tags/tag250.xml"/><Relationship Id="rId13" Type="http://schemas.openxmlformats.org/officeDocument/2006/relationships/tags" Target="../tags/tag249.xml"/><Relationship Id="rId12" Type="http://schemas.openxmlformats.org/officeDocument/2006/relationships/tags" Target="../tags/tag248.xml"/><Relationship Id="rId11" Type="http://schemas.openxmlformats.org/officeDocument/2006/relationships/tags" Target="../tags/tag247.xml"/><Relationship Id="rId10" Type="http://schemas.openxmlformats.org/officeDocument/2006/relationships/tags" Target="../tags/tag246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254.xml"/><Relationship Id="rId7" Type="http://schemas.openxmlformats.org/officeDocument/2006/relationships/image" Target="../media/image8.png"/><Relationship Id="rId6" Type="http://schemas.openxmlformats.org/officeDocument/2006/relationships/tags" Target="../tags/tag253.xml"/><Relationship Id="rId5" Type="http://schemas.openxmlformats.org/officeDocument/2006/relationships/image" Target="../media/image7.png"/><Relationship Id="rId4" Type="http://schemas.openxmlformats.org/officeDocument/2006/relationships/tags" Target="../tags/tag252.xml"/><Relationship Id="rId3" Type="http://schemas.openxmlformats.org/officeDocument/2006/relationships/image" Target="../media/image1.jpeg"/><Relationship Id="rId2" Type="http://schemas.openxmlformats.org/officeDocument/2006/relationships/tags" Target="../tags/tag251.xml"/><Relationship Id="rId14" Type="http://schemas.openxmlformats.org/officeDocument/2006/relationships/tags" Target="../tags/tag259.xml"/><Relationship Id="rId13" Type="http://schemas.openxmlformats.org/officeDocument/2006/relationships/tags" Target="../tags/tag258.xml"/><Relationship Id="rId12" Type="http://schemas.openxmlformats.org/officeDocument/2006/relationships/tags" Target="../tags/tag257.xml"/><Relationship Id="rId11" Type="http://schemas.openxmlformats.org/officeDocument/2006/relationships/tags" Target="../tags/tag256.xml"/><Relationship Id="rId10" Type="http://schemas.openxmlformats.org/officeDocument/2006/relationships/tags" Target="../tags/tag255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263.xml"/><Relationship Id="rId7" Type="http://schemas.openxmlformats.org/officeDocument/2006/relationships/image" Target="../media/image5.png"/><Relationship Id="rId6" Type="http://schemas.openxmlformats.org/officeDocument/2006/relationships/tags" Target="../tags/tag262.xml"/><Relationship Id="rId5" Type="http://schemas.openxmlformats.org/officeDocument/2006/relationships/image" Target="../media/image4.png"/><Relationship Id="rId4" Type="http://schemas.openxmlformats.org/officeDocument/2006/relationships/tags" Target="../tags/tag261.xml"/><Relationship Id="rId3" Type="http://schemas.openxmlformats.org/officeDocument/2006/relationships/image" Target="../media/image1.jpeg"/><Relationship Id="rId2" Type="http://schemas.openxmlformats.org/officeDocument/2006/relationships/tags" Target="../tags/tag260.xml"/><Relationship Id="rId15" Type="http://schemas.openxmlformats.org/officeDocument/2006/relationships/tags" Target="../tags/tag269.xml"/><Relationship Id="rId14" Type="http://schemas.openxmlformats.org/officeDocument/2006/relationships/tags" Target="../tags/tag268.xml"/><Relationship Id="rId13" Type="http://schemas.openxmlformats.org/officeDocument/2006/relationships/tags" Target="../tags/tag267.xml"/><Relationship Id="rId12" Type="http://schemas.openxmlformats.org/officeDocument/2006/relationships/tags" Target="../tags/tag266.xml"/><Relationship Id="rId11" Type="http://schemas.openxmlformats.org/officeDocument/2006/relationships/tags" Target="../tags/tag265.xml"/><Relationship Id="rId10" Type="http://schemas.openxmlformats.org/officeDocument/2006/relationships/tags" Target="../tags/tag264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273.xml"/><Relationship Id="rId7" Type="http://schemas.openxmlformats.org/officeDocument/2006/relationships/image" Target="../media/image5.png"/><Relationship Id="rId6" Type="http://schemas.openxmlformats.org/officeDocument/2006/relationships/tags" Target="../tags/tag272.xml"/><Relationship Id="rId5" Type="http://schemas.openxmlformats.org/officeDocument/2006/relationships/image" Target="../media/image4.png"/><Relationship Id="rId4" Type="http://schemas.openxmlformats.org/officeDocument/2006/relationships/tags" Target="../tags/tag271.xml"/><Relationship Id="rId3" Type="http://schemas.openxmlformats.org/officeDocument/2006/relationships/image" Target="../media/image1.jpeg"/><Relationship Id="rId2" Type="http://schemas.openxmlformats.org/officeDocument/2006/relationships/tags" Target="../tags/tag270.xml"/><Relationship Id="rId17" Type="http://schemas.openxmlformats.org/officeDocument/2006/relationships/tags" Target="../tags/tag281.xml"/><Relationship Id="rId16" Type="http://schemas.openxmlformats.org/officeDocument/2006/relationships/tags" Target="../tags/tag280.xml"/><Relationship Id="rId15" Type="http://schemas.openxmlformats.org/officeDocument/2006/relationships/tags" Target="../tags/tag279.xml"/><Relationship Id="rId14" Type="http://schemas.openxmlformats.org/officeDocument/2006/relationships/tags" Target="../tags/tag278.xml"/><Relationship Id="rId13" Type="http://schemas.openxmlformats.org/officeDocument/2006/relationships/tags" Target="../tags/tag277.xml"/><Relationship Id="rId12" Type="http://schemas.openxmlformats.org/officeDocument/2006/relationships/tags" Target="../tags/tag276.xml"/><Relationship Id="rId11" Type="http://schemas.openxmlformats.org/officeDocument/2006/relationships/tags" Target="../tags/tag275.xml"/><Relationship Id="rId10" Type="http://schemas.openxmlformats.org/officeDocument/2006/relationships/tags" Target="../tags/tag274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image" Target="../media/image3.png"/><Relationship Id="rId6" Type="http://schemas.openxmlformats.org/officeDocument/2006/relationships/tags" Target="../tags/tag8.xml"/><Relationship Id="rId5" Type="http://schemas.openxmlformats.org/officeDocument/2006/relationships/image" Target="../media/image2.png"/><Relationship Id="rId4" Type="http://schemas.openxmlformats.org/officeDocument/2006/relationships/tags" Target="../tags/tag7.xml"/><Relationship Id="rId3" Type="http://schemas.openxmlformats.org/officeDocument/2006/relationships/image" Target="../media/image1.jpeg"/><Relationship Id="rId2" Type="http://schemas.openxmlformats.org/officeDocument/2006/relationships/tags" Target="../tags/tag6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86.xml"/><Relationship Id="rId8" Type="http://schemas.openxmlformats.org/officeDocument/2006/relationships/tags" Target="../tags/tag285.xml"/><Relationship Id="rId7" Type="http://schemas.openxmlformats.org/officeDocument/2006/relationships/image" Target="../media/image11.png"/><Relationship Id="rId6" Type="http://schemas.openxmlformats.org/officeDocument/2006/relationships/tags" Target="../tags/tag284.xml"/><Relationship Id="rId5" Type="http://schemas.openxmlformats.org/officeDocument/2006/relationships/image" Target="../media/image10.png"/><Relationship Id="rId4" Type="http://schemas.openxmlformats.org/officeDocument/2006/relationships/tags" Target="../tags/tag283.xml"/><Relationship Id="rId3" Type="http://schemas.openxmlformats.org/officeDocument/2006/relationships/image" Target="../media/image1.jpeg"/><Relationship Id="rId2" Type="http://schemas.openxmlformats.org/officeDocument/2006/relationships/tags" Target="../tags/tag282.xml"/><Relationship Id="rId11" Type="http://schemas.openxmlformats.org/officeDocument/2006/relationships/tags" Target="../tags/tag288.xml"/><Relationship Id="rId10" Type="http://schemas.openxmlformats.org/officeDocument/2006/relationships/tags" Target="../tags/tag287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tags" Target="../tags/tag291.xml"/><Relationship Id="rId3" Type="http://schemas.openxmlformats.org/officeDocument/2006/relationships/tags" Target="../tags/tag290.xml"/><Relationship Id="rId2" Type="http://schemas.openxmlformats.org/officeDocument/2006/relationships/tags" Target="../tags/tag289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295.xml"/><Relationship Id="rId7" Type="http://schemas.openxmlformats.org/officeDocument/2006/relationships/image" Target="../media/image5.png"/><Relationship Id="rId6" Type="http://schemas.openxmlformats.org/officeDocument/2006/relationships/tags" Target="../tags/tag294.xml"/><Relationship Id="rId5" Type="http://schemas.openxmlformats.org/officeDocument/2006/relationships/image" Target="../media/image4.png"/><Relationship Id="rId4" Type="http://schemas.openxmlformats.org/officeDocument/2006/relationships/tags" Target="../tags/tag293.xml"/><Relationship Id="rId3" Type="http://schemas.openxmlformats.org/officeDocument/2006/relationships/image" Target="../media/image1.jpeg"/><Relationship Id="rId2" Type="http://schemas.openxmlformats.org/officeDocument/2006/relationships/tags" Target="../tags/tag292.xml"/><Relationship Id="rId15" Type="http://schemas.openxmlformats.org/officeDocument/2006/relationships/tags" Target="../tags/tag301.xml"/><Relationship Id="rId14" Type="http://schemas.openxmlformats.org/officeDocument/2006/relationships/tags" Target="../tags/tag300.xml"/><Relationship Id="rId13" Type="http://schemas.openxmlformats.org/officeDocument/2006/relationships/tags" Target="../tags/tag299.xml"/><Relationship Id="rId12" Type="http://schemas.openxmlformats.org/officeDocument/2006/relationships/tags" Target="../tags/tag298.xml"/><Relationship Id="rId11" Type="http://schemas.openxmlformats.org/officeDocument/2006/relationships/tags" Target="../tags/tag297.xml"/><Relationship Id="rId10" Type="http://schemas.openxmlformats.org/officeDocument/2006/relationships/tags" Target="../tags/tag296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305.xml"/><Relationship Id="rId7" Type="http://schemas.openxmlformats.org/officeDocument/2006/relationships/image" Target="../media/image5.png"/><Relationship Id="rId6" Type="http://schemas.openxmlformats.org/officeDocument/2006/relationships/tags" Target="../tags/tag304.xml"/><Relationship Id="rId5" Type="http://schemas.openxmlformats.org/officeDocument/2006/relationships/image" Target="../media/image4.png"/><Relationship Id="rId4" Type="http://schemas.openxmlformats.org/officeDocument/2006/relationships/tags" Target="../tags/tag303.xml"/><Relationship Id="rId3" Type="http://schemas.openxmlformats.org/officeDocument/2006/relationships/image" Target="../media/image1.jpeg"/><Relationship Id="rId2" Type="http://schemas.openxmlformats.org/officeDocument/2006/relationships/tags" Target="../tags/tag302.xml"/><Relationship Id="rId14" Type="http://schemas.openxmlformats.org/officeDocument/2006/relationships/tags" Target="../tags/tag310.xml"/><Relationship Id="rId13" Type="http://schemas.openxmlformats.org/officeDocument/2006/relationships/tags" Target="../tags/tag309.xml"/><Relationship Id="rId12" Type="http://schemas.openxmlformats.org/officeDocument/2006/relationships/tags" Target="../tags/tag308.xml"/><Relationship Id="rId11" Type="http://schemas.openxmlformats.org/officeDocument/2006/relationships/tags" Target="../tags/tag307.xml"/><Relationship Id="rId10" Type="http://schemas.openxmlformats.org/officeDocument/2006/relationships/tags" Target="../tags/tag306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314.xml"/><Relationship Id="rId7" Type="http://schemas.openxmlformats.org/officeDocument/2006/relationships/image" Target="../media/image5.png"/><Relationship Id="rId6" Type="http://schemas.openxmlformats.org/officeDocument/2006/relationships/tags" Target="../tags/tag313.xml"/><Relationship Id="rId5" Type="http://schemas.openxmlformats.org/officeDocument/2006/relationships/image" Target="../media/image4.png"/><Relationship Id="rId4" Type="http://schemas.openxmlformats.org/officeDocument/2006/relationships/tags" Target="../tags/tag312.xml"/><Relationship Id="rId3" Type="http://schemas.openxmlformats.org/officeDocument/2006/relationships/image" Target="../media/image1.jpeg"/><Relationship Id="rId2" Type="http://schemas.openxmlformats.org/officeDocument/2006/relationships/tags" Target="../tags/tag311.xml"/><Relationship Id="rId13" Type="http://schemas.openxmlformats.org/officeDocument/2006/relationships/tags" Target="../tags/tag318.xml"/><Relationship Id="rId12" Type="http://schemas.openxmlformats.org/officeDocument/2006/relationships/tags" Target="../tags/tag317.xml"/><Relationship Id="rId11" Type="http://schemas.openxmlformats.org/officeDocument/2006/relationships/tags" Target="../tags/tag316.xml"/><Relationship Id="rId10" Type="http://schemas.openxmlformats.org/officeDocument/2006/relationships/tags" Target="../tags/tag315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323.xml"/><Relationship Id="rId8" Type="http://schemas.openxmlformats.org/officeDocument/2006/relationships/tags" Target="../tags/tag322.xml"/><Relationship Id="rId7" Type="http://schemas.openxmlformats.org/officeDocument/2006/relationships/image" Target="../media/image3.png"/><Relationship Id="rId6" Type="http://schemas.openxmlformats.org/officeDocument/2006/relationships/tags" Target="../tags/tag321.xml"/><Relationship Id="rId5" Type="http://schemas.openxmlformats.org/officeDocument/2006/relationships/image" Target="../media/image2.png"/><Relationship Id="rId4" Type="http://schemas.openxmlformats.org/officeDocument/2006/relationships/tags" Target="../tags/tag320.xml"/><Relationship Id="rId3" Type="http://schemas.openxmlformats.org/officeDocument/2006/relationships/image" Target="../media/image1.jpeg"/><Relationship Id="rId2" Type="http://schemas.openxmlformats.org/officeDocument/2006/relationships/tags" Target="../tags/tag319.xml"/><Relationship Id="rId13" Type="http://schemas.openxmlformats.org/officeDocument/2006/relationships/tags" Target="../tags/tag327.xml"/><Relationship Id="rId12" Type="http://schemas.openxmlformats.org/officeDocument/2006/relationships/tags" Target="../tags/tag326.xml"/><Relationship Id="rId11" Type="http://schemas.openxmlformats.org/officeDocument/2006/relationships/tags" Target="../tags/tag325.xml"/><Relationship Id="rId10" Type="http://schemas.openxmlformats.org/officeDocument/2006/relationships/tags" Target="../tags/tag324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331.xml"/><Relationship Id="rId7" Type="http://schemas.openxmlformats.org/officeDocument/2006/relationships/image" Target="../media/image5.png"/><Relationship Id="rId6" Type="http://schemas.openxmlformats.org/officeDocument/2006/relationships/tags" Target="../tags/tag330.xml"/><Relationship Id="rId5" Type="http://schemas.openxmlformats.org/officeDocument/2006/relationships/image" Target="../media/image4.png"/><Relationship Id="rId4" Type="http://schemas.openxmlformats.org/officeDocument/2006/relationships/tags" Target="../tags/tag329.xml"/><Relationship Id="rId3" Type="http://schemas.openxmlformats.org/officeDocument/2006/relationships/image" Target="../media/image1.jpeg"/><Relationship Id="rId2" Type="http://schemas.openxmlformats.org/officeDocument/2006/relationships/tags" Target="../tags/tag328.xml"/><Relationship Id="rId13" Type="http://schemas.openxmlformats.org/officeDocument/2006/relationships/tags" Target="../tags/tag335.xml"/><Relationship Id="rId12" Type="http://schemas.openxmlformats.org/officeDocument/2006/relationships/tags" Target="../tags/tag334.xml"/><Relationship Id="rId11" Type="http://schemas.openxmlformats.org/officeDocument/2006/relationships/tags" Target="../tags/tag333.xml"/><Relationship Id="rId10" Type="http://schemas.openxmlformats.org/officeDocument/2006/relationships/tags" Target="../tags/tag332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340.xml"/><Relationship Id="rId8" Type="http://schemas.openxmlformats.org/officeDocument/2006/relationships/image" Target="../media/image6.png"/><Relationship Id="rId7" Type="http://schemas.openxmlformats.org/officeDocument/2006/relationships/tags" Target="../tags/tag339.xml"/><Relationship Id="rId6" Type="http://schemas.openxmlformats.org/officeDocument/2006/relationships/image" Target="../media/image5.png"/><Relationship Id="rId5" Type="http://schemas.openxmlformats.org/officeDocument/2006/relationships/tags" Target="../tags/tag338.xml"/><Relationship Id="rId4" Type="http://schemas.openxmlformats.org/officeDocument/2006/relationships/tags" Target="../tags/tag337.xml"/><Relationship Id="rId3" Type="http://schemas.openxmlformats.org/officeDocument/2006/relationships/image" Target="../media/image1.jpeg"/><Relationship Id="rId2" Type="http://schemas.openxmlformats.org/officeDocument/2006/relationships/tags" Target="../tags/tag336.xml"/><Relationship Id="rId13" Type="http://schemas.openxmlformats.org/officeDocument/2006/relationships/tags" Target="../tags/tag344.xml"/><Relationship Id="rId12" Type="http://schemas.openxmlformats.org/officeDocument/2006/relationships/tags" Target="../tags/tag343.xml"/><Relationship Id="rId11" Type="http://schemas.openxmlformats.org/officeDocument/2006/relationships/tags" Target="../tags/tag342.xml"/><Relationship Id="rId10" Type="http://schemas.openxmlformats.org/officeDocument/2006/relationships/tags" Target="../tags/tag341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350.xml"/><Relationship Id="rId8" Type="http://schemas.openxmlformats.org/officeDocument/2006/relationships/tags" Target="../tags/tag349.xml"/><Relationship Id="rId7" Type="http://schemas.openxmlformats.org/officeDocument/2006/relationships/tags" Target="../tags/tag348.xml"/><Relationship Id="rId6" Type="http://schemas.openxmlformats.org/officeDocument/2006/relationships/image" Target="../media/image5.png"/><Relationship Id="rId5" Type="http://schemas.openxmlformats.org/officeDocument/2006/relationships/tags" Target="../tags/tag347.xml"/><Relationship Id="rId4" Type="http://schemas.openxmlformats.org/officeDocument/2006/relationships/tags" Target="../tags/tag346.xml"/><Relationship Id="rId3" Type="http://schemas.openxmlformats.org/officeDocument/2006/relationships/image" Target="../media/image1.jpeg"/><Relationship Id="rId2" Type="http://schemas.openxmlformats.org/officeDocument/2006/relationships/tags" Target="../tags/tag345.xml"/><Relationship Id="rId12" Type="http://schemas.openxmlformats.org/officeDocument/2006/relationships/tags" Target="../tags/tag353.xml"/><Relationship Id="rId11" Type="http://schemas.openxmlformats.org/officeDocument/2006/relationships/tags" Target="../tags/tag352.xml"/><Relationship Id="rId10" Type="http://schemas.openxmlformats.org/officeDocument/2006/relationships/tags" Target="../tags/tag351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359.xml"/><Relationship Id="rId8" Type="http://schemas.openxmlformats.org/officeDocument/2006/relationships/tags" Target="../tags/tag358.xml"/><Relationship Id="rId7" Type="http://schemas.openxmlformats.org/officeDocument/2006/relationships/tags" Target="../tags/tag357.xml"/><Relationship Id="rId6" Type="http://schemas.openxmlformats.org/officeDocument/2006/relationships/image" Target="../media/image6.png"/><Relationship Id="rId5" Type="http://schemas.openxmlformats.org/officeDocument/2006/relationships/tags" Target="../tags/tag356.xml"/><Relationship Id="rId4" Type="http://schemas.openxmlformats.org/officeDocument/2006/relationships/tags" Target="../tags/tag355.xml"/><Relationship Id="rId3" Type="http://schemas.openxmlformats.org/officeDocument/2006/relationships/image" Target="../media/image1.jpeg"/><Relationship Id="rId2" Type="http://schemas.openxmlformats.org/officeDocument/2006/relationships/tags" Target="../tags/tag354.xml"/><Relationship Id="rId12" Type="http://schemas.openxmlformats.org/officeDocument/2006/relationships/tags" Target="../tags/tag362.xml"/><Relationship Id="rId11" Type="http://schemas.openxmlformats.org/officeDocument/2006/relationships/tags" Target="../tags/tag361.xml"/><Relationship Id="rId10" Type="http://schemas.openxmlformats.org/officeDocument/2006/relationships/tags" Target="../tags/tag360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18.xml"/><Relationship Id="rId7" Type="http://schemas.openxmlformats.org/officeDocument/2006/relationships/image" Target="../media/image5.png"/><Relationship Id="rId6" Type="http://schemas.openxmlformats.org/officeDocument/2006/relationships/tags" Target="../tags/tag17.xml"/><Relationship Id="rId5" Type="http://schemas.openxmlformats.org/officeDocument/2006/relationships/image" Target="../media/image4.png"/><Relationship Id="rId4" Type="http://schemas.openxmlformats.org/officeDocument/2006/relationships/tags" Target="../tags/tag16.xml"/><Relationship Id="rId3" Type="http://schemas.openxmlformats.org/officeDocument/2006/relationships/image" Target="../media/image1.jpeg"/><Relationship Id="rId2" Type="http://schemas.openxmlformats.org/officeDocument/2006/relationships/tags" Target="../tags/tag15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368.xml"/><Relationship Id="rId8" Type="http://schemas.openxmlformats.org/officeDocument/2006/relationships/tags" Target="../tags/tag367.xml"/><Relationship Id="rId7" Type="http://schemas.openxmlformats.org/officeDocument/2006/relationships/tags" Target="../tags/tag366.xml"/><Relationship Id="rId6" Type="http://schemas.openxmlformats.org/officeDocument/2006/relationships/image" Target="../media/image5.png"/><Relationship Id="rId5" Type="http://schemas.openxmlformats.org/officeDocument/2006/relationships/tags" Target="../tags/tag365.xml"/><Relationship Id="rId4" Type="http://schemas.openxmlformats.org/officeDocument/2006/relationships/tags" Target="../tags/tag364.xml"/><Relationship Id="rId3" Type="http://schemas.openxmlformats.org/officeDocument/2006/relationships/image" Target="../media/image1.jpeg"/><Relationship Id="rId2" Type="http://schemas.openxmlformats.org/officeDocument/2006/relationships/tags" Target="../tags/tag363.xml"/><Relationship Id="rId12" Type="http://schemas.openxmlformats.org/officeDocument/2006/relationships/tags" Target="../tags/tag371.xml"/><Relationship Id="rId11" Type="http://schemas.openxmlformats.org/officeDocument/2006/relationships/tags" Target="../tags/tag370.xml"/><Relationship Id="rId10" Type="http://schemas.openxmlformats.org/officeDocument/2006/relationships/tags" Target="../tags/tag369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377.xml"/><Relationship Id="rId8" Type="http://schemas.openxmlformats.org/officeDocument/2006/relationships/tags" Target="../tags/tag376.xml"/><Relationship Id="rId7" Type="http://schemas.openxmlformats.org/officeDocument/2006/relationships/tags" Target="../tags/tag375.xml"/><Relationship Id="rId6" Type="http://schemas.openxmlformats.org/officeDocument/2006/relationships/image" Target="../media/image6.png"/><Relationship Id="rId5" Type="http://schemas.openxmlformats.org/officeDocument/2006/relationships/tags" Target="../tags/tag374.xml"/><Relationship Id="rId4" Type="http://schemas.openxmlformats.org/officeDocument/2006/relationships/tags" Target="../tags/tag373.xml"/><Relationship Id="rId3" Type="http://schemas.openxmlformats.org/officeDocument/2006/relationships/image" Target="../media/image1.jpeg"/><Relationship Id="rId2" Type="http://schemas.openxmlformats.org/officeDocument/2006/relationships/tags" Target="../tags/tag372.xml"/><Relationship Id="rId14" Type="http://schemas.openxmlformats.org/officeDocument/2006/relationships/tags" Target="../tags/tag382.xml"/><Relationship Id="rId13" Type="http://schemas.openxmlformats.org/officeDocument/2006/relationships/tags" Target="../tags/tag381.xml"/><Relationship Id="rId12" Type="http://schemas.openxmlformats.org/officeDocument/2006/relationships/tags" Target="../tags/tag380.xml"/><Relationship Id="rId11" Type="http://schemas.openxmlformats.org/officeDocument/2006/relationships/tags" Target="../tags/tag379.xml"/><Relationship Id="rId10" Type="http://schemas.openxmlformats.org/officeDocument/2006/relationships/tags" Target="../tags/tag378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387.xml"/><Relationship Id="rId8" Type="http://schemas.openxmlformats.org/officeDocument/2006/relationships/image" Target="../media/image6.png"/><Relationship Id="rId7" Type="http://schemas.openxmlformats.org/officeDocument/2006/relationships/tags" Target="../tags/tag386.xml"/><Relationship Id="rId6" Type="http://schemas.openxmlformats.org/officeDocument/2006/relationships/image" Target="../media/image5.png"/><Relationship Id="rId5" Type="http://schemas.openxmlformats.org/officeDocument/2006/relationships/tags" Target="../tags/tag385.xml"/><Relationship Id="rId4" Type="http://schemas.openxmlformats.org/officeDocument/2006/relationships/tags" Target="../tags/tag384.xml"/><Relationship Id="rId3" Type="http://schemas.openxmlformats.org/officeDocument/2006/relationships/image" Target="../media/image1.jpeg"/><Relationship Id="rId2" Type="http://schemas.openxmlformats.org/officeDocument/2006/relationships/tags" Target="../tags/tag383.xml"/><Relationship Id="rId13" Type="http://schemas.openxmlformats.org/officeDocument/2006/relationships/tags" Target="../tags/tag391.xml"/><Relationship Id="rId12" Type="http://schemas.openxmlformats.org/officeDocument/2006/relationships/tags" Target="../tags/tag390.xml"/><Relationship Id="rId11" Type="http://schemas.openxmlformats.org/officeDocument/2006/relationships/tags" Target="../tags/tag389.xml"/><Relationship Id="rId10" Type="http://schemas.openxmlformats.org/officeDocument/2006/relationships/tags" Target="../tags/tag388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402.xml"/><Relationship Id="rId8" Type="http://schemas.openxmlformats.org/officeDocument/2006/relationships/tags" Target="../tags/tag401.xml"/><Relationship Id="rId7" Type="http://schemas.openxmlformats.org/officeDocument/2006/relationships/image" Target="../media/image3.png"/><Relationship Id="rId6" Type="http://schemas.openxmlformats.org/officeDocument/2006/relationships/tags" Target="../tags/tag400.xml"/><Relationship Id="rId5" Type="http://schemas.openxmlformats.org/officeDocument/2006/relationships/image" Target="../media/image2.png"/><Relationship Id="rId4" Type="http://schemas.openxmlformats.org/officeDocument/2006/relationships/tags" Target="../tags/tag399.xml"/><Relationship Id="rId3" Type="http://schemas.openxmlformats.org/officeDocument/2006/relationships/image" Target="../media/image1.jpeg"/><Relationship Id="rId2" Type="http://schemas.openxmlformats.org/officeDocument/2006/relationships/tags" Target="../tags/tag398.xml"/><Relationship Id="rId13" Type="http://schemas.openxmlformats.org/officeDocument/2006/relationships/tags" Target="../tags/tag406.xml"/><Relationship Id="rId12" Type="http://schemas.openxmlformats.org/officeDocument/2006/relationships/tags" Target="../tags/tag405.xml"/><Relationship Id="rId11" Type="http://schemas.openxmlformats.org/officeDocument/2006/relationships/tags" Target="../tags/tag404.xml"/><Relationship Id="rId10" Type="http://schemas.openxmlformats.org/officeDocument/2006/relationships/tags" Target="../tags/tag403.xml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410.xml"/><Relationship Id="rId7" Type="http://schemas.openxmlformats.org/officeDocument/2006/relationships/image" Target="../media/image5.png"/><Relationship Id="rId6" Type="http://schemas.openxmlformats.org/officeDocument/2006/relationships/tags" Target="../tags/tag409.xml"/><Relationship Id="rId5" Type="http://schemas.openxmlformats.org/officeDocument/2006/relationships/image" Target="../media/image4.png"/><Relationship Id="rId4" Type="http://schemas.openxmlformats.org/officeDocument/2006/relationships/tags" Target="../tags/tag408.xml"/><Relationship Id="rId3" Type="http://schemas.openxmlformats.org/officeDocument/2006/relationships/image" Target="../media/image1.jpeg"/><Relationship Id="rId2" Type="http://schemas.openxmlformats.org/officeDocument/2006/relationships/tags" Target="../tags/tag407.xml"/><Relationship Id="rId14" Type="http://schemas.openxmlformats.org/officeDocument/2006/relationships/tags" Target="../tags/tag415.xml"/><Relationship Id="rId13" Type="http://schemas.openxmlformats.org/officeDocument/2006/relationships/tags" Target="../tags/tag414.xml"/><Relationship Id="rId12" Type="http://schemas.openxmlformats.org/officeDocument/2006/relationships/tags" Target="../tags/tag413.xml"/><Relationship Id="rId11" Type="http://schemas.openxmlformats.org/officeDocument/2006/relationships/tags" Target="../tags/tag412.xml"/><Relationship Id="rId10" Type="http://schemas.openxmlformats.org/officeDocument/2006/relationships/tags" Target="../tags/tag411.xml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419.xml"/><Relationship Id="rId7" Type="http://schemas.openxmlformats.org/officeDocument/2006/relationships/image" Target="../media/image8.png"/><Relationship Id="rId6" Type="http://schemas.openxmlformats.org/officeDocument/2006/relationships/tags" Target="../tags/tag418.xml"/><Relationship Id="rId5" Type="http://schemas.openxmlformats.org/officeDocument/2006/relationships/image" Target="../media/image7.png"/><Relationship Id="rId4" Type="http://schemas.openxmlformats.org/officeDocument/2006/relationships/tags" Target="../tags/tag417.xml"/><Relationship Id="rId3" Type="http://schemas.openxmlformats.org/officeDocument/2006/relationships/image" Target="../media/image1.jpeg"/><Relationship Id="rId2" Type="http://schemas.openxmlformats.org/officeDocument/2006/relationships/tags" Target="../tags/tag416.xml"/><Relationship Id="rId14" Type="http://schemas.openxmlformats.org/officeDocument/2006/relationships/tags" Target="../tags/tag424.xml"/><Relationship Id="rId13" Type="http://schemas.openxmlformats.org/officeDocument/2006/relationships/tags" Target="../tags/tag423.xml"/><Relationship Id="rId12" Type="http://schemas.openxmlformats.org/officeDocument/2006/relationships/tags" Target="../tags/tag422.xml"/><Relationship Id="rId11" Type="http://schemas.openxmlformats.org/officeDocument/2006/relationships/tags" Target="../tags/tag421.xml"/><Relationship Id="rId10" Type="http://schemas.openxmlformats.org/officeDocument/2006/relationships/tags" Target="../tags/tag420.xml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428.xml"/><Relationship Id="rId7" Type="http://schemas.openxmlformats.org/officeDocument/2006/relationships/image" Target="../media/image5.png"/><Relationship Id="rId6" Type="http://schemas.openxmlformats.org/officeDocument/2006/relationships/tags" Target="../tags/tag427.xml"/><Relationship Id="rId5" Type="http://schemas.openxmlformats.org/officeDocument/2006/relationships/image" Target="../media/image4.png"/><Relationship Id="rId4" Type="http://schemas.openxmlformats.org/officeDocument/2006/relationships/tags" Target="../tags/tag426.xml"/><Relationship Id="rId3" Type="http://schemas.openxmlformats.org/officeDocument/2006/relationships/image" Target="../media/image1.jpeg"/><Relationship Id="rId2" Type="http://schemas.openxmlformats.org/officeDocument/2006/relationships/tags" Target="../tags/tag425.xml"/><Relationship Id="rId15" Type="http://schemas.openxmlformats.org/officeDocument/2006/relationships/tags" Target="../tags/tag434.xml"/><Relationship Id="rId14" Type="http://schemas.openxmlformats.org/officeDocument/2006/relationships/tags" Target="../tags/tag433.xml"/><Relationship Id="rId13" Type="http://schemas.openxmlformats.org/officeDocument/2006/relationships/tags" Target="../tags/tag432.xml"/><Relationship Id="rId12" Type="http://schemas.openxmlformats.org/officeDocument/2006/relationships/tags" Target="../tags/tag431.xml"/><Relationship Id="rId11" Type="http://schemas.openxmlformats.org/officeDocument/2006/relationships/tags" Target="../tags/tag430.xml"/><Relationship Id="rId10" Type="http://schemas.openxmlformats.org/officeDocument/2006/relationships/tags" Target="../tags/tag429.xml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438.xml"/><Relationship Id="rId7" Type="http://schemas.openxmlformats.org/officeDocument/2006/relationships/image" Target="../media/image5.png"/><Relationship Id="rId6" Type="http://schemas.openxmlformats.org/officeDocument/2006/relationships/tags" Target="../tags/tag437.xml"/><Relationship Id="rId5" Type="http://schemas.openxmlformats.org/officeDocument/2006/relationships/image" Target="../media/image4.png"/><Relationship Id="rId4" Type="http://schemas.openxmlformats.org/officeDocument/2006/relationships/tags" Target="../tags/tag436.xml"/><Relationship Id="rId3" Type="http://schemas.openxmlformats.org/officeDocument/2006/relationships/image" Target="../media/image1.jpeg"/><Relationship Id="rId2" Type="http://schemas.openxmlformats.org/officeDocument/2006/relationships/tags" Target="../tags/tag435.xml"/><Relationship Id="rId17" Type="http://schemas.openxmlformats.org/officeDocument/2006/relationships/tags" Target="../tags/tag446.xml"/><Relationship Id="rId16" Type="http://schemas.openxmlformats.org/officeDocument/2006/relationships/tags" Target="../tags/tag445.xml"/><Relationship Id="rId15" Type="http://schemas.openxmlformats.org/officeDocument/2006/relationships/tags" Target="../tags/tag444.xml"/><Relationship Id="rId14" Type="http://schemas.openxmlformats.org/officeDocument/2006/relationships/tags" Target="../tags/tag443.xml"/><Relationship Id="rId13" Type="http://schemas.openxmlformats.org/officeDocument/2006/relationships/tags" Target="../tags/tag442.xml"/><Relationship Id="rId12" Type="http://schemas.openxmlformats.org/officeDocument/2006/relationships/tags" Target="../tags/tag441.xml"/><Relationship Id="rId11" Type="http://schemas.openxmlformats.org/officeDocument/2006/relationships/tags" Target="../tags/tag440.xml"/><Relationship Id="rId10" Type="http://schemas.openxmlformats.org/officeDocument/2006/relationships/tags" Target="../tags/tag439.xml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451.xml"/><Relationship Id="rId8" Type="http://schemas.openxmlformats.org/officeDocument/2006/relationships/tags" Target="../tags/tag450.xml"/><Relationship Id="rId7" Type="http://schemas.openxmlformats.org/officeDocument/2006/relationships/image" Target="../media/image11.png"/><Relationship Id="rId6" Type="http://schemas.openxmlformats.org/officeDocument/2006/relationships/tags" Target="../tags/tag449.xml"/><Relationship Id="rId5" Type="http://schemas.openxmlformats.org/officeDocument/2006/relationships/image" Target="../media/image10.png"/><Relationship Id="rId4" Type="http://schemas.openxmlformats.org/officeDocument/2006/relationships/tags" Target="../tags/tag448.xml"/><Relationship Id="rId3" Type="http://schemas.openxmlformats.org/officeDocument/2006/relationships/image" Target="../media/image1.jpeg"/><Relationship Id="rId2" Type="http://schemas.openxmlformats.org/officeDocument/2006/relationships/tags" Target="../tags/tag447.xml"/><Relationship Id="rId11" Type="http://schemas.openxmlformats.org/officeDocument/2006/relationships/tags" Target="../tags/tag453.xml"/><Relationship Id="rId10" Type="http://schemas.openxmlformats.org/officeDocument/2006/relationships/tags" Target="../tags/tag452.xml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4" Type="http://schemas.openxmlformats.org/officeDocument/2006/relationships/tags" Target="../tags/tag456.xml"/><Relationship Id="rId3" Type="http://schemas.openxmlformats.org/officeDocument/2006/relationships/tags" Target="../tags/tag455.xml"/><Relationship Id="rId2" Type="http://schemas.openxmlformats.org/officeDocument/2006/relationships/tags" Target="../tags/tag454.xml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27.xml"/><Relationship Id="rId7" Type="http://schemas.openxmlformats.org/officeDocument/2006/relationships/image" Target="../media/image8.png"/><Relationship Id="rId6" Type="http://schemas.openxmlformats.org/officeDocument/2006/relationships/tags" Target="../tags/tag26.xml"/><Relationship Id="rId5" Type="http://schemas.openxmlformats.org/officeDocument/2006/relationships/image" Target="../media/image7.png"/><Relationship Id="rId4" Type="http://schemas.openxmlformats.org/officeDocument/2006/relationships/tags" Target="../tags/tag25.xml"/><Relationship Id="rId3" Type="http://schemas.openxmlformats.org/officeDocument/2006/relationships/image" Target="../media/image1.jpeg"/><Relationship Id="rId2" Type="http://schemas.openxmlformats.org/officeDocument/2006/relationships/tags" Target="../tags/tag24.xml"/><Relationship Id="rId14" Type="http://schemas.openxmlformats.org/officeDocument/2006/relationships/tags" Target="../tags/tag32.xml"/><Relationship Id="rId13" Type="http://schemas.openxmlformats.org/officeDocument/2006/relationships/tags" Target="../tags/tag31.xml"/><Relationship Id="rId12" Type="http://schemas.openxmlformats.org/officeDocument/2006/relationships/tags" Target="../tags/tag3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460.xml"/><Relationship Id="rId7" Type="http://schemas.openxmlformats.org/officeDocument/2006/relationships/image" Target="../media/image5.png"/><Relationship Id="rId6" Type="http://schemas.openxmlformats.org/officeDocument/2006/relationships/tags" Target="../tags/tag459.xml"/><Relationship Id="rId5" Type="http://schemas.openxmlformats.org/officeDocument/2006/relationships/image" Target="../media/image4.png"/><Relationship Id="rId4" Type="http://schemas.openxmlformats.org/officeDocument/2006/relationships/tags" Target="../tags/tag458.xml"/><Relationship Id="rId3" Type="http://schemas.openxmlformats.org/officeDocument/2006/relationships/image" Target="../media/image1.jpeg"/><Relationship Id="rId2" Type="http://schemas.openxmlformats.org/officeDocument/2006/relationships/tags" Target="../tags/tag457.xml"/><Relationship Id="rId15" Type="http://schemas.openxmlformats.org/officeDocument/2006/relationships/tags" Target="../tags/tag466.xml"/><Relationship Id="rId14" Type="http://schemas.openxmlformats.org/officeDocument/2006/relationships/tags" Target="../tags/tag465.xml"/><Relationship Id="rId13" Type="http://schemas.openxmlformats.org/officeDocument/2006/relationships/tags" Target="../tags/tag464.xml"/><Relationship Id="rId12" Type="http://schemas.openxmlformats.org/officeDocument/2006/relationships/tags" Target="../tags/tag463.xml"/><Relationship Id="rId11" Type="http://schemas.openxmlformats.org/officeDocument/2006/relationships/tags" Target="../tags/tag462.xml"/><Relationship Id="rId10" Type="http://schemas.openxmlformats.org/officeDocument/2006/relationships/tags" Target="../tags/tag461.xml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470.xml"/><Relationship Id="rId7" Type="http://schemas.openxmlformats.org/officeDocument/2006/relationships/image" Target="../media/image5.png"/><Relationship Id="rId6" Type="http://schemas.openxmlformats.org/officeDocument/2006/relationships/tags" Target="../tags/tag469.xml"/><Relationship Id="rId5" Type="http://schemas.openxmlformats.org/officeDocument/2006/relationships/image" Target="../media/image4.png"/><Relationship Id="rId4" Type="http://schemas.openxmlformats.org/officeDocument/2006/relationships/tags" Target="../tags/tag468.xml"/><Relationship Id="rId3" Type="http://schemas.openxmlformats.org/officeDocument/2006/relationships/image" Target="../media/image1.jpeg"/><Relationship Id="rId2" Type="http://schemas.openxmlformats.org/officeDocument/2006/relationships/tags" Target="../tags/tag467.xml"/><Relationship Id="rId14" Type="http://schemas.openxmlformats.org/officeDocument/2006/relationships/tags" Target="../tags/tag475.xml"/><Relationship Id="rId13" Type="http://schemas.openxmlformats.org/officeDocument/2006/relationships/tags" Target="../tags/tag474.xml"/><Relationship Id="rId12" Type="http://schemas.openxmlformats.org/officeDocument/2006/relationships/tags" Target="../tags/tag473.xml"/><Relationship Id="rId11" Type="http://schemas.openxmlformats.org/officeDocument/2006/relationships/tags" Target="../tags/tag472.xml"/><Relationship Id="rId10" Type="http://schemas.openxmlformats.org/officeDocument/2006/relationships/tags" Target="../tags/tag471.xml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479.xml"/><Relationship Id="rId7" Type="http://schemas.openxmlformats.org/officeDocument/2006/relationships/image" Target="../media/image5.png"/><Relationship Id="rId6" Type="http://schemas.openxmlformats.org/officeDocument/2006/relationships/tags" Target="../tags/tag478.xml"/><Relationship Id="rId5" Type="http://schemas.openxmlformats.org/officeDocument/2006/relationships/image" Target="../media/image4.png"/><Relationship Id="rId4" Type="http://schemas.openxmlformats.org/officeDocument/2006/relationships/tags" Target="../tags/tag477.xml"/><Relationship Id="rId3" Type="http://schemas.openxmlformats.org/officeDocument/2006/relationships/image" Target="../media/image1.jpeg"/><Relationship Id="rId2" Type="http://schemas.openxmlformats.org/officeDocument/2006/relationships/tags" Target="../tags/tag476.xml"/><Relationship Id="rId13" Type="http://schemas.openxmlformats.org/officeDocument/2006/relationships/tags" Target="../tags/tag483.xml"/><Relationship Id="rId12" Type="http://schemas.openxmlformats.org/officeDocument/2006/relationships/tags" Target="../tags/tag482.xml"/><Relationship Id="rId11" Type="http://schemas.openxmlformats.org/officeDocument/2006/relationships/tags" Target="../tags/tag481.xml"/><Relationship Id="rId10" Type="http://schemas.openxmlformats.org/officeDocument/2006/relationships/tags" Target="../tags/tag480.xml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488.xml"/><Relationship Id="rId8" Type="http://schemas.openxmlformats.org/officeDocument/2006/relationships/tags" Target="../tags/tag487.xml"/><Relationship Id="rId7" Type="http://schemas.openxmlformats.org/officeDocument/2006/relationships/image" Target="../media/image3.png"/><Relationship Id="rId6" Type="http://schemas.openxmlformats.org/officeDocument/2006/relationships/tags" Target="../tags/tag486.xml"/><Relationship Id="rId5" Type="http://schemas.openxmlformats.org/officeDocument/2006/relationships/image" Target="../media/image2.png"/><Relationship Id="rId4" Type="http://schemas.openxmlformats.org/officeDocument/2006/relationships/tags" Target="../tags/tag485.xml"/><Relationship Id="rId3" Type="http://schemas.openxmlformats.org/officeDocument/2006/relationships/image" Target="../media/image1.jpeg"/><Relationship Id="rId2" Type="http://schemas.openxmlformats.org/officeDocument/2006/relationships/tags" Target="../tags/tag484.xml"/><Relationship Id="rId13" Type="http://schemas.openxmlformats.org/officeDocument/2006/relationships/tags" Target="../tags/tag492.xml"/><Relationship Id="rId12" Type="http://schemas.openxmlformats.org/officeDocument/2006/relationships/tags" Target="../tags/tag491.xml"/><Relationship Id="rId11" Type="http://schemas.openxmlformats.org/officeDocument/2006/relationships/tags" Target="../tags/tag490.xml"/><Relationship Id="rId10" Type="http://schemas.openxmlformats.org/officeDocument/2006/relationships/tags" Target="../tags/tag489.xml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496.xml"/><Relationship Id="rId7" Type="http://schemas.openxmlformats.org/officeDocument/2006/relationships/image" Target="../media/image5.png"/><Relationship Id="rId6" Type="http://schemas.openxmlformats.org/officeDocument/2006/relationships/tags" Target="../tags/tag495.xml"/><Relationship Id="rId5" Type="http://schemas.openxmlformats.org/officeDocument/2006/relationships/image" Target="../media/image4.png"/><Relationship Id="rId4" Type="http://schemas.openxmlformats.org/officeDocument/2006/relationships/tags" Target="../tags/tag494.xml"/><Relationship Id="rId3" Type="http://schemas.openxmlformats.org/officeDocument/2006/relationships/image" Target="../media/image1.jpeg"/><Relationship Id="rId2" Type="http://schemas.openxmlformats.org/officeDocument/2006/relationships/tags" Target="../tags/tag493.xml"/><Relationship Id="rId13" Type="http://schemas.openxmlformats.org/officeDocument/2006/relationships/tags" Target="../tags/tag500.xml"/><Relationship Id="rId12" Type="http://schemas.openxmlformats.org/officeDocument/2006/relationships/tags" Target="../tags/tag499.xml"/><Relationship Id="rId11" Type="http://schemas.openxmlformats.org/officeDocument/2006/relationships/tags" Target="../tags/tag498.xml"/><Relationship Id="rId10" Type="http://schemas.openxmlformats.org/officeDocument/2006/relationships/tags" Target="../tags/tag497.xml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505.xml"/><Relationship Id="rId8" Type="http://schemas.openxmlformats.org/officeDocument/2006/relationships/image" Target="../media/image6.png"/><Relationship Id="rId7" Type="http://schemas.openxmlformats.org/officeDocument/2006/relationships/tags" Target="../tags/tag504.xml"/><Relationship Id="rId6" Type="http://schemas.openxmlformats.org/officeDocument/2006/relationships/image" Target="../media/image5.png"/><Relationship Id="rId5" Type="http://schemas.openxmlformats.org/officeDocument/2006/relationships/tags" Target="../tags/tag503.xml"/><Relationship Id="rId4" Type="http://schemas.openxmlformats.org/officeDocument/2006/relationships/tags" Target="../tags/tag502.xml"/><Relationship Id="rId3" Type="http://schemas.openxmlformats.org/officeDocument/2006/relationships/image" Target="../media/image1.jpeg"/><Relationship Id="rId2" Type="http://schemas.openxmlformats.org/officeDocument/2006/relationships/tags" Target="../tags/tag501.xml"/><Relationship Id="rId13" Type="http://schemas.openxmlformats.org/officeDocument/2006/relationships/tags" Target="../tags/tag509.xml"/><Relationship Id="rId12" Type="http://schemas.openxmlformats.org/officeDocument/2006/relationships/tags" Target="../tags/tag508.xml"/><Relationship Id="rId11" Type="http://schemas.openxmlformats.org/officeDocument/2006/relationships/tags" Target="../tags/tag507.xml"/><Relationship Id="rId10" Type="http://schemas.openxmlformats.org/officeDocument/2006/relationships/tags" Target="../tags/tag506.xml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515.xml"/><Relationship Id="rId8" Type="http://schemas.openxmlformats.org/officeDocument/2006/relationships/tags" Target="../tags/tag514.xml"/><Relationship Id="rId7" Type="http://schemas.openxmlformats.org/officeDocument/2006/relationships/tags" Target="../tags/tag513.xml"/><Relationship Id="rId6" Type="http://schemas.openxmlformats.org/officeDocument/2006/relationships/image" Target="../media/image5.png"/><Relationship Id="rId5" Type="http://schemas.openxmlformats.org/officeDocument/2006/relationships/tags" Target="../tags/tag512.xml"/><Relationship Id="rId4" Type="http://schemas.openxmlformats.org/officeDocument/2006/relationships/tags" Target="../tags/tag511.xml"/><Relationship Id="rId3" Type="http://schemas.openxmlformats.org/officeDocument/2006/relationships/image" Target="../media/image1.jpeg"/><Relationship Id="rId2" Type="http://schemas.openxmlformats.org/officeDocument/2006/relationships/tags" Target="../tags/tag510.xml"/><Relationship Id="rId12" Type="http://schemas.openxmlformats.org/officeDocument/2006/relationships/tags" Target="../tags/tag518.xml"/><Relationship Id="rId11" Type="http://schemas.openxmlformats.org/officeDocument/2006/relationships/tags" Target="../tags/tag517.xml"/><Relationship Id="rId10" Type="http://schemas.openxmlformats.org/officeDocument/2006/relationships/tags" Target="../tags/tag516.xml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524.xml"/><Relationship Id="rId8" Type="http://schemas.openxmlformats.org/officeDocument/2006/relationships/tags" Target="../tags/tag523.xml"/><Relationship Id="rId7" Type="http://schemas.openxmlformats.org/officeDocument/2006/relationships/tags" Target="../tags/tag522.xml"/><Relationship Id="rId6" Type="http://schemas.openxmlformats.org/officeDocument/2006/relationships/image" Target="../media/image6.png"/><Relationship Id="rId5" Type="http://schemas.openxmlformats.org/officeDocument/2006/relationships/tags" Target="../tags/tag521.xml"/><Relationship Id="rId4" Type="http://schemas.openxmlformats.org/officeDocument/2006/relationships/tags" Target="../tags/tag520.xml"/><Relationship Id="rId3" Type="http://schemas.openxmlformats.org/officeDocument/2006/relationships/image" Target="../media/image1.jpeg"/><Relationship Id="rId2" Type="http://schemas.openxmlformats.org/officeDocument/2006/relationships/tags" Target="../tags/tag519.xml"/><Relationship Id="rId12" Type="http://schemas.openxmlformats.org/officeDocument/2006/relationships/tags" Target="../tags/tag527.xml"/><Relationship Id="rId11" Type="http://schemas.openxmlformats.org/officeDocument/2006/relationships/tags" Target="../tags/tag526.xml"/><Relationship Id="rId10" Type="http://schemas.openxmlformats.org/officeDocument/2006/relationships/tags" Target="../tags/tag525.xml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533.xml"/><Relationship Id="rId8" Type="http://schemas.openxmlformats.org/officeDocument/2006/relationships/tags" Target="../tags/tag532.xml"/><Relationship Id="rId7" Type="http://schemas.openxmlformats.org/officeDocument/2006/relationships/tags" Target="../tags/tag531.xml"/><Relationship Id="rId6" Type="http://schemas.openxmlformats.org/officeDocument/2006/relationships/image" Target="../media/image5.png"/><Relationship Id="rId5" Type="http://schemas.openxmlformats.org/officeDocument/2006/relationships/tags" Target="../tags/tag530.xml"/><Relationship Id="rId4" Type="http://schemas.openxmlformats.org/officeDocument/2006/relationships/tags" Target="../tags/tag529.xml"/><Relationship Id="rId3" Type="http://schemas.openxmlformats.org/officeDocument/2006/relationships/image" Target="../media/image1.jpeg"/><Relationship Id="rId2" Type="http://schemas.openxmlformats.org/officeDocument/2006/relationships/tags" Target="../tags/tag528.xml"/><Relationship Id="rId12" Type="http://schemas.openxmlformats.org/officeDocument/2006/relationships/tags" Target="../tags/tag536.xml"/><Relationship Id="rId11" Type="http://schemas.openxmlformats.org/officeDocument/2006/relationships/tags" Target="../tags/tag535.xml"/><Relationship Id="rId10" Type="http://schemas.openxmlformats.org/officeDocument/2006/relationships/tags" Target="../tags/tag534.xml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542.xml"/><Relationship Id="rId8" Type="http://schemas.openxmlformats.org/officeDocument/2006/relationships/tags" Target="../tags/tag541.xml"/><Relationship Id="rId7" Type="http://schemas.openxmlformats.org/officeDocument/2006/relationships/tags" Target="../tags/tag540.xml"/><Relationship Id="rId6" Type="http://schemas.openxmlformats.org/officeDocument/2006/relationships/image" Target="../media/image6.png"/><Relationship Id="rId5" Type="http://schemas.openxmlformats.org/officeDocument/2006/relationships/tags" Target="../tags/tag539.xml"/><Relationship Id="rId4" Type="http://schemas.openxmlformats.org/officeDocument/2006/relationships/tags" Target="../tags/tag538.xml"/><Relationship Id="rId3" Type="http://schemas.openxmlformats.org/officeDocument/2006/relationships/image" Target="../media/image1.jpeg"/><Relationship Id="rId2" Type="http://schemas.openxmlformats.org/officeDocument/2006/relationships/tags" Target="../tags/tag537.xml"/><Relationship Id="rId14" Type="http://schemas.openxmlformats.org/officeDocument/2006/relationships/tags" Target="../tags/tag547.xml"/><Relationship Id="rId13" Type="http://schemas.openxmlformats.org/officeDocument/2006/relationships/tags" Target="../tags/tag546.xml"/><Relationship Id="rId12" Type="http://schemas.openxmlformats.org/officeDocument/2006/relationships/tags" Target="../tags/tag545.xml"/><Relationship Id="rId11" Type="http://schemas.openxmlformats.org/officeDocument/2006/relationships/tags" Target="../tags/tag544.xml"/><Relationship Id="rId10" Type="http://schemas.openxmlformats.org/officeDocument/2006/relationships/tags" Target="../tags/tag543.xml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36.xml"/><Relationship Id="rId7" Type="http://schemas.openxmlformats.org/officeDocument/2006/relationships/image" Target="../media/image5.png"/><Relationship Id="rId6" Type="http://schemas.openxmlformats.org/officeDocument/2006/relationships/tags" Target="../tags/tag35.xml"/><Relationship Id="rId5" Type="http://schemas.openxmlformats.org/officeDocument/2006/relationships/image" Target="../media/image4.png"/><Relationship Id="rId4" Type="http://schemas.openxmlformats.org/officeDocument/2006/relationships/tags" Target="../tags/tag34.xml"/><Relationship Id="rId3" Type="http://schemas.openxmlformats.org/officeDocument/2006/relationships/image" Target="../media/image1.jpeg"/><Relationship Id="rId2" Type="http://schemas.openxmlformats.org/officeDocument/2006/relationships/tags" Target="../tags/tag33.xml"/><Relationship Id="rId15" Type="http://schemas.openxmlformats.org/officeDocument/2006/relationships/tags" Target="../tags/tag42.xml"/><Relationship Id="rId14" Type="http://schemas.openxmlformats.org/officeDocument/2006/relationships/tags" Target="../tags/tag41.xml"/><Relationship Id="rId13" Type="http://schemas.openxmlformats.org/officeDocument/2006/relationships/tags" Target="../tags/tag40.xml"/><Relationship Id="rId12" Type="http://schemas.openxmlformats.org/officeDocument/2006/relationships/tags" Target="../tags/tag39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552.xml"/><Relationship Id="rId8" Type="http://schemas.openxmlformats.org/officeDocument/2006/relationships/image" Target="../media/image6.png"/><Relationship Id="rId7" Type="http://schemas.openxmlformats.org/officeDocument/2006/relationships/tags" Target="../tags/tag551.xml"/><Relationship Id="rId6" Type="http://schemas.openxmlformats.org/officeDocument/2006/relationships/image" Target="../media/image5.png"/><Relationship Id="rId5" Type="http://schemas.openxmlformats.org/officeDocument/2006/relationships/tags" Target="../tags/tag550.xml"/><Relationship Id="rId4" Type="http://schemas.openxmlformats.org/officeDocument/2006/relationships/tags" Target="../tags/tag549.xml"/><Relationship Id="rId3" Type="http://schemas.openxmlformats.org/officeDocument/2006/relationships/image" Target="../media/image1.jpeg"/><Relationship Id="rId2" Type="http://schemas.openxmlformats.org/officeDocument/2006/relationships/tags" Target="../tags/tag548.xml"/><Relationship Id="rId13" Type="http://schemas.openxmlformats.org/officeDocument/2006/relationships/tags" Target="../tags/tag556.xml"/><Relationship Id="rId12" Type="http://schemas.openxmlformats.org/officeDocument/2006/relationships/tags" Target="../tags/tag555.xml"/><Relationship Id="rId11" Type="http://schemas.openxmlformats.org/officeDocument/2006/relationships/tags" Target="../tags/tag554.xml"/><Relationship Id="rId10" Type="http://schemas.openxmlformats.org/officeDocument/2006/relationships/tags" Target="../tags/tag553.xml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tags" Target="../tags/tag567.xml"/><Relationship Id="rId8" Type="http://schemas.openxmlformats.org/officeDocument/2006/relationships/tags" Target="../tags/tag566.xml"/><Relationship Id="rId7" Type="http://schemas.openxmlformats.org/officeDocument/2006/relationships/image" Target="../media/image3.png"/><Relationship Id="rId6" Type="http://schemas.openxmlformats.org/officeDocument/2006/relationships/tags" Target="../tags/tag565.xml"/><Relationship Id="rId5" Type="http://schemas.openxmlformats.org/officeDocument/2006/relationships/image" Target="../media/image2.png"/><Relationship Id="rId4" Type="http://schemas.openxmlformats.org/officeDocument/2006/relationships/tags" Target="../tags/tag564.xml"/><Relationship Id="rId3" Type="http://schemas.openxmlformats.org/officeDocument/2006/relationships/image" Target="../media/image1.jpeg"/><Relationship Id="rId2" Type="http://schemas.openxmlformats.org/officeDocument/2006/relationships/tags" Target="../tags/tag563.xml"/><Relationship Id="rId13" Type="http://schemas.openxmlformats.org/officeDocument/2006/relationships/tags" Target="../tags/tag571.xml"/><Relationship Id="rId12" Type="http://schemas.openxmlformats.org/officeDocument/2006/relationships/tags" Target="../tags/tag570.xml"/><Relationship Id="rId11" Type="http://schemas.openxmlformats.org/officeDocument/2006/relationships/tags" Target="../tags/tag569.xml"/><Relationship Id="rId10" Type="http://schemas.openxmlformats.org/officeDocument/2006/relationships/tags" Target="../tags/tag568.xml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575.xml"/><Relationship Id="rId7" Type="http://schemas.openxmlformats.org/officeDocument/2006/relationships/image" Target="../media/image5.png"/><Relationship Id="rId6" Type="http://schemas.openxmlformats.org/officeDocument/2006/relationships/tags" Target="../tags/tag574.xml"/><Relationship Id="rId5" Type="http://schemas.openxmlformats.org/officeDocument/2006/relationships/image" Target="../media/image4.png"/><Relationship Id="rId4" Type="http://schemas.openxmlformats.org/officeDocument/2006/relationships/tags" Target="../tags/tag573.xml"/><Relationship Id="rId3" Type="http://schemas.openxmlformats.org/officeDocument/2006/relationships/image" Target="../media/image1.jpeg"/><Relationship Id="rId2" Type="http://schemas.openxmlformats.org/officeDocument/2006/relationships/tags" Target="../tags/tag572.xml"/><Relationship Id="rId14" Type="http://schemas.openxmlformats.org/officeDocument/2006/relationships/tags" Target="../tags/tag580.xml"/><Relationship Id="rId13" Type="http://schemas.openxmlformats.org/officeDocument/2006/relationships/tags" Target="../tags/tag579.xml"/><Relationship Id="rId12" Type="http://schemas.openxmlformats.org/officeDocument/2006/relationships/tags" Target="../tags/tag578.xml"/><Relationship Id="rId11" Type="http://schemas.openxmlformats.org/officeDocument/2006/relationships/tags" Target="../tags/tag577.xml"/><Relationship Id="rId10" Type="http://schemas.openxmlformats.org/officeDocument/2006/relationships/tags" Target="../tags/tag576.xml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584.xml"/><Relationship Id="rId7" Type="http://schemas.openxmlformats.org/officeDocument/2006/relationships/image" Target="../media/image8.png"/><Relationship Id="rId6" Type="http://schemas.openxmlformats.org/officeDocument/2006/relationships/tags" Target="../tags/tag583.xml"/><Relationship Id="rId5" Type="http://schemas.openxmlformats.org/officeDocument/2006/relationships/image" Target="../media/image7.png"/><Relationship Id="rId4" Type="http://schemas.openxmlformats.org/officeDocument/2006/relationships/tags" Target="../tags/tag582.xml"/><Relationship Id="rId3" Type="http://schemas.openxmlformats.org/officeDocument/2006/relationships/image" Target="../media/image1.jpeg"/><Relationship Id="rId2" Type="http://schemas.openxmlformats.org/officeDocument/2006/relationships/tags" Target="../tags/tag581.xml"/><Relationship Id="rId14" Type="http://schemas.openxmlformats.org/officeDocument/2006/relationships/tags" Target="../tags/tag589.xml"/><Relationship Id="rId13" Type="http://schemas.openxmlformats.org/officeDocument/2006/relationships/tags" Target="../tags/tag588.xml"/><Relationship Id="rId12" Type="http://schemas.openxmlformats.org/officeDocument/2006/relationships/tags" Target="../tags/tag587.xml"/><Relationship Id="rId11" Type="http://schemas.openxmlformats.org/officeDocument/2006/relationships/tags" Target="../tags/tag586.xml"/><Relationship Id="rId10" Type="http://schemas.openxmlformats.org/officeDocument/2006/relationships/tags" Target="../tags/tag585.xml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593.xml"/><Relationship Id="rId7" Type="http://schemas.openxmlformats.org/officeDocument/2006/relationships/image" Target="../media/image5.png"/><Relationship Id="rId6" Type="http://schemas.openxmlformats.org/officeDocument/2006/relationships/tags" Target="../tags/tag592.xml"/><Relationship Id="rId5" Type="http://schemas.openxmlformats.org/officeDocument/2006/relationships/image" Target="../media/image4.png"/><Relationship Id="rId4" Type="http://schemas.openxmlformats.org/officeDocument/2006/relationships/tags" Target="../tags/tag591.xml"/><Relationship Id="rId3" Type="http://schemas.openxmlformats.org/officeDocument/2006/relationships/image" Target="../media/image1.jpeg"/><Relationship Id="rId2" Type="http://schemas.openxmlformats.org/officeDocument/2006/relationships/tags" Target="../tags/tag590.xml"/><Relationship Id="rId15" Type="http://schemas.openxmlformats.org/officeDocument/2006/relationships/tags" Target="../tags/tag599.xml"/><Relationship Id="rId14" Type="http://schemas.openxmlformats.org/officeDocument/2006/relationships/tags" Target="../tags/tag598.xml"/><Relationship Id="rId13" Type="http://schemas.openxmlformats.org/officeDocument/2006/relationships/tags" Target="../tags/tag597.xml"/><Relationship Id="rId12" Type="http://schemas.openxmlformats.org/officeDocument/2006/relationships/tags" Target="../tags/tag596.xml"/><Relationship Id="rId11" Type="http://schemas.openxmlformats.org/officeDocument/2006/relationships/tags" Target="../tags/tag595.xml"/><Relationship Id="rId10" Type="http://schemas.openxmlformats.org/officeDocument/2006/relationships/tags" Target="../tags/tag594.xml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603.xml"/><Relationship Id="rId7" Type="http://schemas.openxmlformats.org/officeDocument/2006/relationships/image" Target="../media/image5.png"/><Relationship Id="rId6" Type="http://schemas.openxmlformats.org/officeDocument/2006/relationships/tags" Target="../tags/tag602.xml"/><Relationship Id="rId5" Type="http://schemas.openxmlformats.org/officeDocument/2006/relationships/image" Target="../media/image4.png"/><Relationship Id="rId4" Type="http://schemas.openxmlformats.org/officeDocument/2006/relationships/tags" Target="../tags/tag601.xml"/><Relationship Id="rId3" Type="http://schemas.openxmlformats.org/officeDocument/2006/relationships/image" Target="../media/image1.jpeg"/><Relationship Id="rId2" Type="http://schemas.openxmlformats.org/officeDocument/2006/relationships/tags" Target="../tags/tag600.xml"/><Relationship Id="rId17" Type="http://schemas.openxmlformats.org/officeDocument/2006/relationships/tags" Target="../tags/tag611.xml"/><Relationship Id="rId16" Type="http://schemas.openxmlformats.org/officeDocument/2006/relationships/tags" Target="../tags/tag610.xml"/><Relationship Id="rId15" Type="http://schemas.openxmlformats.org/officeDocument/2006/relationships/tags" Target="../tags/tag609.xml"/><Relationship Id="rId14" Type="http://schemas.openxmlformats.org/officeDocument/2006/relationships/tags" Target="../tags/tag608.xml"/><Relationship Id="rId13" Type="http://schemas.openxmlformats.org/officeDocument/2006/relationships/tags" Target="../tags/tag607.xml"/><Relationship Id="rId12" Type="http://schemas.openxmlformats.org/officeDocument/2006/relationships/tags" Target="../tags/tag606.xml"/><Relationship Id="rId11" Type="http://schemas.openxmlformats.org/officeDocument/2006/relationships/tags" Target="../tags/tag605.xml"/><Relationship Id="rId10" Type="http://schemas.openxmlformats.org/officeDocument/2006/relationships/tags" Target="../tags/tag604.xml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tags" Target="../tags/tag616.xml"/><Relationship Id="rId8" Type="http://schemas.openxmlformats.org/officeDocument/2006/relationships/tags" Target="../tags/tag615.xml"/><Relationship Id="rId7" Type="http://schemas.openxmlformats.org/officeDocument/2006/relationships/image" Target="../media/image11.png"/><Relationship Id="rId6" Type="http://schemas.openxmlformats.org/officeDocument/2006/relationships/tags" Target="../tags/tag614.xml"/><Relationship Id="rId5" Type="http://schemas.openxmlformats.org/officeDocument/2006/relationships/image" Target="../media/image10.png"/><Relationship Id="rId4" Type="http://schemas.openxmlformats.org/officeDocument/2006/relationships/tags" Target="../tags/tag613.xml"/><Relationship Id="rId3" Type="http://schemas.openxmlformats.org/officeDocument/2006/relationships/image" Target="../media/image1.jpeg"/><Relationship Id="rId2" Type="http://schemas.openxmlformats.org/officeDocument/2006/relationships/tags" Target="../tags/tag612.xml"/><Relationship Id="rId11" Type="http://schemas.openxmlformats.org/officeDocument/2006/relationships/tags" Target="../tags/tag618.xml"/><Relationship Id="rId10" Type="http://schemas.openxmlformats.org/officeDocument/2006/relationships/tags" Target="../tags/tag617.xml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4" Type="http://schemas.openxmlformats.org/officeDocument/2006/relationships/tags" Target="../tags/tag621.xml"/><Relationship Id="rId3" Type="http://schemas.openxmlformats.org/officeDocument/2006/relationships/tags" Target="../tags/tag620.xml"/><Relationship Id="rId2" Type="http://schemas.openxmlformats.org/officeDocument/2006/relationships/tags" Target="../tags/tag619.xml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625.xml"/><Relationship Id="rId7" Type="http://schemas.openxmlformats.org/officeDocument/2006/relationships/image" Target="../media/image5.png"/><Relationship Id="rId6" Type="http://schemas.openxmlformats.org/officeDocument/2006/relationships/tags" Target="../tags/tag624.xml"/><Relationship Id="rId5" Type="http://schemas.openxmlformats.org/officeDocument/2006/relationships/image" Target="../media/image4.png"/><Relationship Id="rId4" Type="http://schemas.openxmlformats.org/officeDocument/2006/relationships/tags" Target="../tags/tag623.xml"/><Relationship Id="rId3" Type="http://schemas.openxmlformats.org/officeDocument/2006/relationships/image" Target="../media/image1.jpeg"/><Relationship Id="rId2" Type="http://schemas.openxmlformats.org/officeDocument/2006/relationships/tags" Target="../tags/tag622.xml"/><Relationship Id="rId15" Type="http://schemas.openxmlformats.org/officeDocument/2006/relationships/tags" Target="../tags/tag631.xml"/><Relationship Id="rId14" Type="http://schemas.openxmlformats.org/officeDocument/2006/relationships/tags" Target="../tags/tag630.xml"/><Relationship Id="rId13" Type="http://schemas.openxmlformats.org/officeDocument/2006/relationships/tags" Target="../tags/tag629.xml"/><Relationship Id="rId12" Type="http://schemas.openxmlformats.org/officeDocument/2006/relationships/tags" Target="../tags/tag628.xml"/><Relationship Id="rId11" Type="http://schemas.openxmlformats.org/officeDocument/2006/relationships/tags" Target="../tags/tag627.xml"/><Relationship Id="rId10" Type="http://schemas.openxmlformats.org/officeDocument/2006/relationships/tags" Target="../tags/tag626.xml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635.xml"/><Relationship Id="rId7" Type="http://schemas.openxmlformats.org/officeDocument/2006/relationships/image" Target="../media/image5.png"/><Relationship Id="rId6" Type="http://schemas.openxmlformats.org/officeDocument/2006/relationships/tags" Target="../tags/tag634.xml"/><Relationship Id="rId5" Type="http://schemas.openxmlformats.org/officeDocument/2006/relationships/image" Target="../media/image4.png"/><Relationship Id="rId4" Type="http://schemas.openxmlformats.org/officeDocument/2006/relationships/tags" Target="../tags/tag633.xml"/><Relationship Id="rId3" Type="http://schemas.openxmlformats.org/officeDocument/2006/relationships/image" Target="../media/image1.jpeg"/><Relationship Id="rId2" Type="http://schemas.openxmlformats.org/officeDocument/2006/relationships/tags" Target="../tags/tag632.xml"/><Relationship Id="rId14" Type="http://schemas.openxmlformats.org/officeDocument/2006/relationships/tags" Target="../tags/tag640.xml"/><Relationship Id="rId13" Type="http://schemas.openxmlformats.org/officeDocument/2006/relationships/tags" Target="../tags/tag639.xml"/><Relationship Id="rId12" Type="http://schemas.openxmlformats.org/officeDocument/2006/relationships/tags" Target="../tags/tag638.xml"/><Relationship Id="rId11" Type="http://schemas.openxmlformats.org/officeDocument/2006/relationships/tags" Target="../tags/tag637.xml"/><Relationship Id="rId10" Type="http://schemas.openxmlformats.org/officeDocument/2006/relationships/tags" Target="../tags/tag636.xml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46.xml"/><Relationship Id="rId7" Type="http://schemas.openxmlformats.org/officeDocument/2006/relationships/image" Target="../media/image5.png"/><Relationship Id="rId6" Type="http://schemas.openxmlformats.org/officeDocument/2006/relationships/tags" Target="../tags/tag45.xml"/><Relationship Id="rId5" Type="http://schemas.openxmlformats.org/officeDocument/2006/relationships/image" Target="../media/image4.png"/><Relationship Id="rId4" Type="http://schemas.openxmlformats.org/officeDocument/2006/relationships/tags" Target="../tags/tag44.xml"/><Relationship Id="rId3" Type="http://schemas.openxmlformats.org/officeDocument/2006/relationships/image" Target="../media/image1.jpeg"/><Relationship Id="rId2" Type="http://schemas.openxmlformats.org/officeDocument/2006/relationships/tags" Target="../tags/tag43.xml"/><Relationship Id="rId17" Type="http://schemas.openxmlformats.org/officeDocument/2006/relationships/tags" Target="../tags/tag54.xml"/><Relationship Id="rId16" Type="http://schemas.openxmlformats.org/officeDocument/2006/relationships/tags" Target="../tags/tag53.xml"/><Relationship Id="rId15" Type="http://schemas.openxmlformats.org/officeDocument/2006/relationships/tags" Target="../tags/tag52.xml"/><Relationship Id="rId14" Type="http://schemas.openxmlformats.org/officeDocument/2006/relationships/tags" Target="../tags/tag51.xml"/><Relationship Id="rId13" Type="http://schemas.openxmlformats.org/officeDocument/2006/relationships/tags" Target="../tags/tag50.xml"/><Relationship Id="rId12" Type="http://schemas.openxmlformats.org/officeDocument/2006/relationships/tags" Target="../tags/tag49.xml"/><Relationship Id="rId11" Type="http://schemas.openxmlformats.org/officeDocument/2006/relationships/tags" Target="../tags/tag48.xml"/><Relationship Id="rId10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644.xml"/><Relationship Id="rId7" Type="http://schemas.openxmlformats.org/officeDocument/2006/relationships/image" Target="../media/image5.png"/><Relationship Id="rId6" Type="http://schemas.openxmlformats.org/officeDocument/2006/relationships/tags" Target="../tags/tag643.xml"/><Relationship Id="rId5" Type="http://schemas.openxmlformats.org/officeDocument/2006/relationships/image" Target="../media/image4.png"/><Relationship Id="rId4" Type="http://schemas.openxmlformats.org/officeDocument/2006/relationships/tags" Target="../tags/tag642.xml"/><Relationship Id="rId3" Type="http://schemas.openxmlformats.org/officeDocument/2006/relationships/image" Target="../media/image1.jpeg"/><Relationship Id="rId2" Type="http://schemas.openxmlformats.org/officeDocument/2006/relationships/tags" Target="../tags/tag641.xml"/><Relationship Id="rId13" Type="http://schemas.openxmlformats.org/officeDocument/2006/relationships/tags" Target="../tags/tag648.xml"/><Relationship Id="rId12" Type="http://schemas.openxmlformats.org/officeDocument/2006/relationships/tags" Target="../tags/tag647.xml"/><Relationship Id="rId11" Type="http://schemas.openxmlformats.org/officeDocument/2006/relationships/tags" Target="../tags/tag646.xml"/><Relationship Id="rId10" Type="http://schemas.openxmlformats.org/officeDocument/2006/relationships/tags" Target="../tags/tag645.xml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tags" Target="../tags/tag653.xml"/><Relationship Id="rId8" Type="http://schemas.openxmlformats.org/officeDocument/2006/relationships/tags" Target="../tags/tag652.xml"/><Relationship Id="rId7" Type="http://schemas.openxmlformats.org/officeDocument/2006/relationships/image" Target="../media/image3.png"/><Relationship Id="rId6" Type="http://schemas.openxmlformats.org/officeDocument/2006/relationships/tags" Target="../tags/tag651.xml"/><Relationship Id="rId5" Type="http://schemas.openxmlformats.org/officeDocument/2006/relationships/image" Target="../media/image2.png"/><Relationship Id="rId4" Type="http://schemas.openxmlformats.org/officeDocument/2006/relationships/tags" Target="../tags/tag650.xml"/><Relationship Id="rId3" Type="http://schemas.openxmlformats.org/officeDocument/2006/relationships/image" Target="../media/image1.jpeg"/><Relationship Id="rId2" Type="http://schemas.openxmlformats.org/officeDocument/2006/relationships/tags" Target="../tags/tag649.xml"/><Relationship Id="rId13" Type="http://schemas.openxmlformats.org/officeDocument/2006/relationships/tags" Target="../tags/tag657.xml"/><Relationship Id="rId12" Type="http://schemas.openxmlformats.org/officeDocument/2006/relationships/tags" Target="../tags/tag656.xml"/><Relationship Id="rId11" Type="http://schemas.openxmlformats.org/officeDocument/2006/relationships/tags" Target="../tags/tag655.xml"/><Relationship Id="rId10" Type="http://schemas.openxmlformats.org/officeDocument/2006/relationships/tags" Target="../tags/tag654.xml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661.xml"/><Relationship Id="rId7" Type="http://schemas.openxmlformats.org/officeDocument/2006/relationships/image" Target="../media/image5.png"/><Relationship Id="rId6" Type="http://schemas.openxmlformats.org/officeDocument/2006/relationships/tags" Target="../tags/tag660.xml"/><Relationship Id="rId5" Type="http://schemas.openxmlformats.org/officeDocument/2006/relationships/image" Target="../media/image4.png"/><Relationship Id="rId4" Type="http://schemas.openxmlformats.org/officeDocument/2006/relationships/tags" Target="../tags/tag659.xml"/><Relationship Id="rId3" Type="http://schemas.openxmlformats.org/officeDocument/2006/relationships/image" Target="../media/image1.jpeg"/><Relationship Id="rId2" Type="http://schemas.openxmlformats.org/officeDocument/2006/relationships/tags" Target="../tags/tag658.xml"/><Relationship Id="rId13" Type="http://schemas.openxmlformats.org/officeDocument/2006/relationships/tags" Target="../tags/tag665.xml"/><Relationship Id="rId12" Type="http://schemas.openxmlformats.org/officeDocument/2006/relationships/tags" Target="../tags/tag664.xml"/><Relationship Id="rId11" Type="http://schemas.openxmlformats.org/officeDocument/2006/relationships/tags" Target="../tags/tag663.xml"/><Relationship Id="rId10" Type="http://schemas.openxmlformats.org/officeDocument/2006/relationships/tags" Target="../tags/tag662.xml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9" Type="http://schemas.openxmlformats.org/officeDocument/2006/relationships/tags" Target="../tags/tag670.xml"/><Relationship Id="rId8" Type="http://schemas.openxmlformats.org/officeDocument/2006/relationships/image" Target="../media/image6.png"/><Relationship Id="rId7" Type="http://schemas.openxmlformats.org/officeDocument/2006/relationships/tags" Target="../tags/tag669.xml"/><Relationship Id="rId6" Type="http://schemas.openxmlformats.org/officeDocument/2006/relationships/image" Target="../media/image5.png"/><Relationship Id="rId5" Type="http://schemas.openxmlformats.org/officeDocument/2006/relationships/tags" Target="../tags/tag668.xml"/><Relationship Id="rId4" Type="http://schemas.openxmlformats.org/officeDocument/2006/relationships/tags" Target="../tags/tag667.xml"/><Relationship Id="rId3" Type="http://schemas.openxmlformats.org/officeDocument/2006/relationships/image" Target="../media/image1.jpeg"/><Relationship Id="rId2" Type="http://schemas.openxmlformats.org/officeDocument/2006/relationships/tags" Target="../tags/tag666.xml"/><Relationship Id="rId13" Type="http://schemas.openxmlformats.org/officeDocument/2006/relationships/tags" Target="../tags/tag674.xml"/><Relationship Id="rId12" Type="http://schemas.openxmlformats.org/officeDocument/2006/relationships/tags" Target="../tags/tag673.xml"/><Relationship Id="rId11" Type="http://schemas.openxmlformats.org/officeDocument/2006/relationships/tags" Target="../tags/tag672.xml"/><Relationship Id="rId10" Type="http://schemas.openxmlformats.org/officeDocument/2006/relationships/tags" Target="../tags/tag671.xml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9" Type="http://schemas.openxmlformats.org/officeDocument/2006/relationships/tags" Target="../tags/tag680.xml"/><Relationship Id="rId8" Type="http://schemas.openxmlformats.org/officeDocument/2006/relationships/tags" Target="../tags/tag679.xml"/><Relationship Id="rId7" Type="http://schemas.openxmlformats.org/officeDocument/2006/relationships/tags" Target="../tags/tag678.xml"/><Relationship Id="rId6" Type="http://schemas.openxmlformats.org/officeDocument/2006/relationships/image" Target="../media/image5.png"/><Relationship Id="rId5" Type="http://schemas.openxmlformats.org/officeDocument/2006/relationships/tags" Target="../tags/tag677.xml"/><Relationship Id="rId4" Type="http://schemas.openxmlformats.org/officeDocument/2006/relationships/tags" Target="../tags/tag676.xml"/><Relationship Id="rId3" Type="http://schemas.openxmlformats.org/officeDocument/2006/relationships/image" Target="../media/image1.jpeg"/><Relationship Id="rId2" Type="http://schemas.openxmlformats.org/officeDocument/2006/relationships/tags" Target="../tags/tag675.xml"/><Relationship Id="rId12" Type="http://schemas.openxmlformats.org/officeDocument/2006/relationships/tags" Target="../tags/tag683.xml"/><Relationship Id="rId11" Type="http://schemas.openxmlformats.org/officeDocument/2006/relationships/tags" Target="../tags/tag682.xml"/><Relationship Id="rId10" Type="http://schemas.openxmlformats.org/officeDocument/2006/relationships/tags" Target="../tags/tag681.xml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9" Type="http://schemas.openxmlformats.org/officeDocument/2006/relationships/tags" Target="../tags/tag689.xml"/><Relationship Id="rId8" Type="http://schemas.openxmlformats.org/officeDocument/2006/relationships/tags" Target="../tags/tag688.xml"/><Relationship Id="rId7" Type="http://schemas.openxmlformats.org/officeDocument/2006/relationships/tags" Target="../tags/tag687.xml"/><Relationship Id="rId6" Type="http://schemas.openxmlformats.org/officeDocument/2006/relationships/image" Target="../media/image6.png"/><Relationship Id="rId5" Type="http://schemas.openxmlformats.org/officeDocument/2006/relationships/tags" Target="../tags/tag686.xml"/><Relationship Id="rId4" Type="http://schemas.openxmlformats.org/officeDocument/2006/relationships/tags" Target="../tags/tag685.xml"/><Relationship Id="rId3" Type="http://schemas.openxmlformats.org/officeDocument/2006/relationships/image" Target="../media/image1.jpeg"/><Relationship Id="rId2" Type="http://schemas.openxmlformats.org/officeDocument/2006/relationships/tags" Target="../tags/tag684.xml"/><Relationship Id="rId12" Type="http://schemas.openxmlformats.org/officeDocument/2006/relationships/tags" Target="../tags/tag692.xml"/><Relationship Id="rId11" Type="http://schemas.openxmlformats.org/officeDocument/2006/relationships/tags" Target="../tags/tag691.xml"/><Relationship Id="rId10" Type="http://schemas.openxmlformats.org/officeDocument/2006/relationships/tags" Target="../tags/tag690.xml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9" Type="http://schemas.openxmlformats.org/officeDocument/2006/relationships/tags" Target="../tags/tag698.xml"/><Relationship Id="rId8" Type="http://schemas.openxmlformats.org/officeDocument/2006/relationships/tags" Target="../tags/tag697.xml"/><Relationship Id="rId7" Type="http://schemas.openxmlformats.org/officeDocument/2006/relationships/tags" Target="../tags/tag696.xml"/><Relationship Id="rId6" Type="http://schemas.openxmlformats.org/officeDocument/2006/relationships/image" Target="../media/image5.png"/><Relationship Id="rId5" Type="http://schemas.openxmlformats.org/officeDocument/2006/relationships/tags" Target="../tags/tag695.xml"/><Relationship Id="rId4" Type="http://schemas.openxmlformats.org/officeDocument/2006/relationships/tags" Target="../tags/tag694.xml"/><Relationship Id="rId3" Type="http://schemas.openxmlformats.org/officeDocument/2006/relationships/image" Target="../media/image1.jpeg"/><Relationship Id="rId2" Type="http://schemas.openxmlformats.org/officeDocument/2006/relationships/tags" Target="../tags/tag693.xml"/><Relationship Id="rId12" Type="http://schemas.openxmlformats.org/officeDocument/2006/relationships/tags" Target="../tags/tag701.xml"/><Relationship Id="rId11" Type="http://schemas.openxmlformats.org/officeDocument/2006/relationships/tags" Target="../tags/tag700.xml"/><Relationship Id="rId10" Type="http://schemas.openxmlformats.org/officeDocument/2006/relationships/tags" Target="../tags/tag699.xml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9" Type="http://schemas.openxmlformats.org/officeDocument/2006/relationships/tags" Target="../tags/tag707.xml"/><Relationship Id="rId8" Type="http://schemas.openxmlformats.org/officeDocument/2006/relationships/tags" Target="../tags/tag706.xml"/><Relationship Id="rId7" Type="http://schemas.openxmlformats.org/officeDocument/2006/relationships/tags" Target="../tags/tag705.xml"/><Relationship Id="rId6" Type="http://schemas.openxmlformats.org/officeDocument/2006/relationships/image" Target="../media/image6.png"/><Relationship Id="rId5" Type="http://schemas.openxmlformats.org/officeDocument/2006/relationships/tags" Target="../tags/tag704.xml"/><Relationship Id="rId4" Type="http://schemas.openxmlformats.org/officeDocument/2006/relationships/tags" Target="../tags/tag703.xml"/><Relationship Id="rId3" Type="http://schemas.openxmlformats.org/officeDocument/2006/relationships/image" Target="../media/image1.jpeg"/><Relationship Id="rId2" Type="http://schemas.openxmlformats.org/officeDocument/2006/relationships/tags" Target="../tags/tag702.xml"/><Relationship Id="rId14" Type="http://schemas.openxmlformats.org/officeDocument/2006/relationships/tags" Target="../tags/tag712.xml"/><Relationship Id="rId13" Type="http://schemas.openxmlformats.org/officeDocument/2006/relationships/tags" Target="../tags/tag711.xml"/><Relationship Id="rId12" Type="http://schemas.openxmlformats.org/officeDocument/2006/relationships/tags" Target="../tags/tag710.xml"/><Relationship Id="rId11" Type="http://schemas.openxmlformats.org/officeDocument/2006/relationships/tags" Target="../tags/tag709.xml"/><Relationship Id="rId10" Type="http://schemas.openxmlformats.org/officeDocument/2006/relationships/tags" Target="../tags/tag708.xml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9" Type="http://schemas.openxmlformats.org/officeDocument/2006/relationships/tags" Target="../tags/tag717.xml"/><Relationship Id="rId8" Type="http://schemas.openxmlformats.org/officeDocument/2006/relationships/image" Target="../media/image6.png"/><Relationship Id="rId7" Type="http://schemas.openxmlformats.org/officeDocument/2006/relationships/tags" Target="../tags/tag716.xml"/><Relationship Id="rId6" Type="http://schemas.openxmlformats.org/officeDocument/2006/relationships/image" Target="../media/image5.png"/><Relationship Id="rId5" Type="http://schemas.openxmlformats.org/officeDocument/2006/relationships/tags" Target="../tags/tag715.xml"/><Relationship Id="rId4" Type="http://schemas.openxmlformats.org/officeDocument/2006/relationships/tags" Target="../tags/tag714.xml"/><Relationship Id="rId3" Type="http://schemas.openxmlformats.org/officeDocument/2006/relationships/image" Target="../media/image1.jpeg"/><Relationship Id="rId2" Type="http://schemas.openxmlformats.org/officeDocument/2006/relationships/tags" Target="../tags/tag713.xml"/><Relationship Id="rId13" Type="http://schemas.openxmlformats.org/officeDocument/2006/relationships/tags" Target="../tags/tag721.xml"/><Relationship Id="rId12" Type="http://schemas.openxmlformats.org/officeDocument/2006/relationships/tags" Target="../tags/tag720.xml"/><Relationship Id="rId11" Type="http://schemas.openxmlformats.org/officeDocument/2006/relationships/tags" Target="../tags/tag719.xml"/><Relationship Id="rId10" Type="http://schemas.openxmlformats.org/officeDocument/2006/relationships/tags" Target="../tags/tag718.xml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9" Type="http://schemas.openxmlformats.org/officeDocument/2006/relationships/tags" Target="../tags/tag732.xml"/><Relationship Id="rId8" Type="http://schemas.openxmlformats.org/officeDocument/2006/relationships/tags" Target="../tags/tag731.xml"/><Relationship Id="rId7" Type="http://schemas.openxmlformats.org/officeDocument/2006/relationships/image" Target="../media/image3.png"/><Relationship Id="rId6" Type="http://schemas.openxmlformats.org/officeDocument/2006/relationships/tags" Target="../tags/tag730.xml"/><Relationship Id="rId5" Type="http://schemas.openxmlformats.org/officeDocument/2006/relationships/image" Target="../media/image2.png"/><Relationship Id="rId4" Type="http://schemas.openxmlformats.org/officeDocument/2006/relationships/tags" Target="../tags/tag729.xml"/><Relationship Id="rId3" Type="http://schemas.openxmlformats.org/officeDocument/2006/relationships/image" Target="../media/image1.jpeg"/><Relationship Id="rId2" Type="http://schemas.openxmlformats.org/officeDocument/2006/relationships/tags" Target="../tags/tag728.xml"/><Relationship Id="rId13" Type="http://schemas.openxmlformats.org/officeDocument/2006/relationships/tags" Target="../tags/tag736.xml"/><Relationship Id="rId12" Type="http://schemas.openxmlformats.org/officeDocument/2006/relationships/tags" Target="../tags/tag735.xml"/><Relationship Id="rId11" Type="http://schemas.openxmlformats.org/officeDocument/2006/relationships/tags" Target="../tags/tag734.xml"/><Relationship Id="rId10" Type="http://schemas.openxmlformats.org/officeDocument/2006/relationships/tags" Target="../tags/tag733.xml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image" Target="../media/image11.png"/><Relationship Id="rId6" Type="http://schemas.openxmlformats.org/officeDocument/2006/relationships/tags" Target="../tags/tag57.xml"/><Relationship Id="rId5" Type="http://schemas.openxmlformats.org/officeDocument/2006/relationships/image" Target="../media/image10.png"/><Relationship Id="rId4" Type="http://schemas.openxmlformats.org/officeDocument/2006/relationships/tags" Target="../tags/tag56.xml"/><Relationship Id="rId3" Type="http://schemas.openxmlformats.org/officeDocument/2006/relationships/image" Target="../media/image1.jpeg"/><Relationship Id="rId2" Type="http://schemas.openxmlformats.org/officeDocument/2006/relationships/tags" Target="../tags/tag55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740.xml"/><Relationship Id="rId7" Type="http://schemas.openxmlformats.org/officeDocument/2006/relationships/image" Target="../media/image5.png"/><Relationship Id="rId6" Type="http://schemas.openxmlformats.org/officeDocument/2006/relationships/tags" Target="../tags/tag739.xml"/><Relationship Id="rId5" Type="http://schemas.openxmlformats.org/officeDocument/2006/relationships/image" Target="../media/image4.png"/><Relationship Id="rId4" Type="http://schemas.openxmlformats.org/officeDocument/2006/relationships/tags" Target="../tags/tag738.xml"/><Relationship Id="rId3" Type="http://schemas.openxmlformats.org/officeDocument/2006/relationships/image" Target="../media/image1.jpeg"/><Relationship Id="rId2" Type="http://schemas.openxmlformats.org/officeDocument/2006/relationships/tags" Target="../tags/tag737.xml"/><Relationship Id="rId14" Type="http://schemas.openxmlformats.org/officeDocument/2006/relationships/tags" Target="../tags/tag745.xml"/><Relationship Id="rId13" Type="http://schemas.openxmlformats.org/officeDocument/2006/relationships/tags" Target="../tags/tag744.xml"/><Relationship Id="rId12" Type="http://schemas.openxmlformats.org/officeDocument/2006/relationships/tags" Target="../tags/tag743.xml"/><Relationship Id="rId11" Type="http://schemas.openxmlformats.org/officeDocument/2006/relationships/tags" Target="../tags/tag742.xml"/><Relationship Id="rId10" Type="http://schemas.openxmlformats.org/officeDocument/2006/relationships/tags" Target="../tags/tag741.xml"/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749.xml"/><Relationship Id="rId7" Type="http://schemas.openxmlformats.org/officeDocument/2006/relationships/image" Target="../media/image8.png"/><Relationship Id="rId6" Type="http://schemas.openxmlformats.org/officeDocument/2006/relationships/tags" Target="../tags/tag748.xml"/><Relationship Id="rId5" Type="http://schemas.openxmlformats.org/officeDocument/2006/relationships/image" Target="../media/image7.png"/><Relationship Id="rId4" Type="http://schemas.openxmlformats.org/officeDocument/2006/relationships/tags" Target="../tags/tag747.xml"/><Relationship Id="rId3" Type="http://schemas.openxmlformats.org/officeDocument/2006/relationships/image" Target="../media/image1.jpeg"/><Relationship Id="rId2" Type="http://schemas.openxmlformats.org/officeDocument/2006/relationships/tags" Target="../tags/tag746.xml"/><Relationship Id="rId14" Type="http://schemas.openxmlformats.org/officeDocument/2006/relationships/tags" Target="../tags/tag754.xml"/><Relationship Id="rId13" Type="http://schemas.openxmlformats.org/officeDocument/2006/relationships/tags" Target="../tags/tag753.xml"/><Relationship Id="rId12" Type="http://schemas.openxmlformats.org/officeDocument/2006/relationships/tags" Target="../tags/tag752.xml"/><Relationship Id="rId11" Type="http://schemas.openxmlformats.org/officeDocument/2006/relationships/tags" Target="../tags/tag751.xml"/><Relationship Id="rId10" Type="http://schemas.openxmlformats.org/officeDocument/2006/relationships/tags" Target="../tags/tag750.xml"/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758.xml"/><Relationship Id="rId7" Type="http://schemas.openxmlformats.org/officeDocument/2006/relationships/image" Target="../media/image5.png"/><Relationship Id="rId6" Type="http://schemas.openxmlformats.org/officeDocument/2006/relationships/tags" Target="../tags/tag757.xml"/><Relationship Id="rId5" Type="http://schemas.openxmlformats.org/officeDocument/2006/relationships/image" Target="../media/image4.png"/><Relationship Id="rId4" Type="http://schemas.openxmlformats.org/officeDocument/2006/relationships/tags" Target="../tags/tag756.xml"/><Relationship Id="rId3" Type="http://schemas.openxmlformats.org/officeDocument/2006/relationships/image" Target="../media/image1.jpeg"/><Relationship Id="rId2" Type="http://schemas.openxmlformats.org/officeDocument/2006/relationships/tags" Target="../tags/tag755.xml"/><Relationship Id="rId15" Type="http://schemas.openxmlformats.org/officeDocument/2006/relationships/tags" Target="../tags/tag764.xml"/><Relationship Id="rId14" Type="http://schemas.openxmlformats.org/officeDocument/2006/relationships/tags" Target="../tags/tag763.xml"/><Relationship Id="rId13" Type="http://schemas.openxmlformats.org/officeDocument/2006/relationships/tags" Target="../tags/tag762.xml"/><Relationship Id="rId12" Type="http://schemas.openxmlformats.org/officeDocument/2006/relationships/tags" Target="../tags/tag761.xml"/><Relationship Id="rId11" Type="http://schemas.openxmlformats.org/officeDocument/2006/relationships/tags" Target="../tags/tag760.xml"/><Relationship Id="rId10" Type="http://schemas.openxmlformats.org/officeDocument/2006/relationships/tags" Target="../tags/tag759.xml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768.xml"/><Relationship Id="rId7" Type="http://schemas.openxmlformats.org/officeDocument/2006/relationships/image" Target="../media/image5.png"/><Relationship Id="rId6" Type="http://schemas.openxmlformats.org/officeDocument/2006/relationships/tags" Target="../tags/tag767.xml"/><Relationship Id="rId5" Type="http://schemas.openxmlformats.org/officeDocument/2006/relationships/image" Target="../media/image4.png"/><Relationship Id="rId4" Type="http://schemas.openxmlformats.org/officeDocument/2006/relationships/tags" Target="../tags/tag766.xml"/><Relationship Id="rId3" Type="http://schemas.openxmlformats.org/officeDocument/2006/relationships/image" Target="../media/image1.jpeg"/><Relationship Id="rId2" Type="http://schemas.openxmlformats.org/officeDocument/2006/relationships/tags" Target="../tags/tag765.xml"/><Relationship Id="rId17" Type="http://schemas.openxmlformats.org/officeDocument/2006/relationships/tags" Target="../tags/tag776.xml"/><Relationship Id="rId16" Type="http://schemas.openxmlformats.org/officeDocument/2006/relationships/tags" Target="../tags/tag775.xml"/><Relationship Id="rId15" Type="http://schemas.openxmlformats.org/officeDocument/2006/relationships/tags" Target="../tags/tag774.xml"/><Relationship Id="rId14" Type="http://schemas.openxmlformats.org/officeDocument/2006/relationships/tags" Target="../tags/tag773.xml"/><Relationship Id="rId13" Type="http://schemas.openxmlformats.org/officeDocument/2006/relationships/tags" Target="../tags/tag772.xml"/><Relationship Id="rId12" Type="http://schemas.openxmlformats.org/officeDocument/2006/relationships/tags" Target="../tags/tag771.xml"/><Relationship Id="rId11" Type="http://schemas.openxmlformats.org/officeDocument/2006/relationships/tags" Target="../tags/tag770.xml"/><Relationship Id="rId10" Type="http://schemas.openxmlformats.org/officeDocument/2006/relationships/tags" Target="../tags/tag769.xml"/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9" Type="http://schemas.openxmlformats.org/officeDocument/2006/relationships/tags" Target="../tags/tag781.xml"/><Relationship Id="rId8" Type="http://schemas.openxmlformats.org/officeDocument/2006/relationships/tags" Target="../tags/tag780.xml"/><Relationship Id="rId7" Type="http://schemas.openxmlformats.org/officeDocument/2006/relationships/image" Target="../media/image11.png"/><Relationship Id="rId6" Type="http://schemas.openxmlformats.org/officeDocument/2006/relationships/tags" Target="../tags/tag779.xml"/><Relationship Id="rId5" Type="http://schemas.openxmlformats.org/officeDocument/2006/relationships/image" Target="../media/image10.png"/><Relationship Id="rId4" Type="http://schemas.openxmlformats.org/officeDocument/2006/relationships/tags" Target="../tags/tag778.xml"/><Relationship Id="rId3" Type="http://schemas.openxmlformats.org/officeDocument/2006/relationships/image" Target="../media/image1.jpeg"/><Relationship Id="rId2" Type="http://schemas.openxmlformats.org/officeDocument/2006/relationships/tags" Target="../tags/tag777.xml"/><Relationship Id="rId11" Type="http://schemas.openxmlformats.org/officeDocument/2006/relationships/tags" Target="../tags/tag783.xml"/><Relationship Id="rId10" Type="http://schemas.openxmlformats.org/officeDocument/2006/relationships/tags" Target="../tags/tag782.xml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4" Type="http://schemas.openxmlformats.org/officeDocument/2006/relationships/tags" Target="../tags/tag786.xml"/><Relationship Id="rId3" Type="http://schemas.openxmlformats.org/officeDocument/2006/relationships/tags" Target="../tags/tag785.xml"/><Relationship Id="rId2" Type="http://schemas.openxmlformats.org/officeDocument/2006/relationships/tags" Target="../tags/tag784.xml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790.xml"/><Relationship Id="rId7" Type="http://schemas.openxmlformats.org/officeDocument/2006/relationships/image" Target="../media/image5.png"/><Relationship Id="rId6" Type="http://schemas.openxmlformats.org/officeDocument/2006/relationships/tags" Target="../tags/tag789.xml"/><Relationship Id="rId5" Type="http://schemas.openxmlformats.org/officeDocument/2006/relationships/image" Target="../media/image4.png"/><Relationship Id="rId4" Type="http://schemas.openxmlformats.org/officeDocument/2006/relationships/tags" Target="../tags/tag788.xml"/><Relationship Id="rId3" Type="http://schemas.openxmlformats.org/officeDocument/2006/relationships/image" Target="../media/image1.jpeg"/><Relationship Id="rId2" Type="http://schemas.openxmlformats.org/officeDocument/2006/relationships/tags" Target="../tags/tag787.xml"/><Relationship Id="rId15" Type="http://schemas.openxmlformats.org/officeDocument/2006/relationships/tags" Target="../tags/tag796.xml"/><Relationship Id="rId14" Type="http://schemas.openxmlformats.org/officeDocument/2006/relationships/tags" Target="../tags/tag795.xml"/><Relationship Id="rId13" Type="http://schemas.openxmlformats.org/officeDocument/2006/relationships/tags" Target="../tags/tag794.xml"/><Relationship Id="rId12" Type="http://schemas.openxmlformats.org/officeDocument/2006/relationships/tags" Target="../tags/tag793.xml"/><Relationship Id="rId11" Type="http://schemas.openxmlformats.org/officeDocument/2006/relationships/tags" Target="../tags/tag792.xml"/><Relationship Id="rId10" Type="http://schemas.openxmlformats.org/officeDocument/2006/relationships/tags" Target="../tags/tag791.xml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800.xml"/><Relationship Id="rId7" Type="http://schemas.openxmlformats.org/officeDocument/2006/relationships/image" Target="../media/image5.png"/><Relationship Id="rId6" Type="http://schemas.openxmlformats.org/officeDocument/2006/relationships/tags" Target="../tags/tag799.xml"/><Relationship Id="rId5" Type="http://schemas.openxmlformats.org/officeDocument/2006/relationships/image" Target="../media/image4.png"/><Relationship Id="rId4" Type="http://schemas.openxmlformats.org/officeDocument/2006/relationships/tags" Target="../tags/tag798.xml"/><Relationship Id="rId3" Type="http://schemas.openxmlformats.org/officeDocument/2006/relationships/image" Target="../media/image1.jpeg"/><Relationship Id="rId2" Type="http://schemas.openxmlformats.org/officeDocument/2006/relationships/tags" Target="../tags/tag797.xml"/><Relationship Id="rId14" Type="http://schemas.openxmlformats.org/officeDocument/2006/relationships/tags" Target="../tags/tag805.xml"/><Relationship Id="rId13" Type="http://schemas.openxmlformats.org/officeDocument/2006/relationships/tags" Target="../tags/tag804.xml"/><Relationship Id="rId12" Type="http://schemas.openxmlformats.org/officeDocument/2006/relationships/tags" Target="../tags/tag803.xml"/><Relationship Id="rId11" Type="http://schemas.openxmlformats.org/officeDocument/2006/relationships/tags" Target="../tags/tag802.xml"/><Relationship Id="rId10" Type="http://schemas.openxmlformats.org/officeDocument/2006/relationships/tags" Target="../tags/tag801.xml"/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809.xml"/><Relationship Id="rId7" Type="http://schemas.openxmlformats.org/officeDocument/2006/relationships/image" Target="../media/image5.png"/><Relationship Id="rId6" Type="http://schemas.openxmlformats.org/officeDocument/2006/relationships/tags" Target="../tags/tag808.xml"/><Relationship Id="rId5" Type="http://schemas.openxmlformats.org/officeDocument/2006/relationships/image" Target="../media/image4.png"/><Relationship Id="rId4" Type="http://schemas.openxmlformats.org/officeDocument/2006/relationships/tags" Target="../tags/tag807.xml"/><Relationship Id="rId3" Type="http://schemas.openxmlformats.org/officeDocument/2006/relationships/image" Target="../media/image1.jpeg"/><Relationship Id="rId2" Type="http://schemas.openxmlformats.org/officeDocument/2006/relationships/tags" Target="../tags/tag806.xml"/><Relationship Id="rId13" Type="http://schemas.openxmlformats.org/officeDocument/2006/relationships/tags" Target="../tags/tag813.xml"/><Relationship Id="rId12" Type="http://schemas.openxmlformats.org/officeDocument/2006/relationships/tags" Target="../tags/tag812.xml"/><Relationship Id="rId11" Type="http://schemas.openxmlformats.org/officeDocument/2006/relationships/tags" Target="../tags/tag811.xml"/><Relationship Id="rId10" Type="http://schemas.openxmlformats.org/officeDocument/2006/relationships/tags" Target="../tags/tag810.xml"/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9" Type="http://schemas.openxmlformats.org/officeDocument/2006/relationships/tags" Target="../tags/tag818.xml"/><Relationship Id="rId8" Type="http://schemas.openxmlformats.org/officeDocument/2006/relationships/tags" Target="../tags/tag817.xml"/><Relationship Id="rId7" Type="http://schemas.openxmlformats.org/officeDocument/2006/relationships/image" Target="../media/image3.png"/><Relationship Id="rId6" Type="http://schemas.openxmlformats.org/officeDocument/2006/relationships/tags" Target="../tags/tag816.xml"/><Relationship Id="rId5" Type="http://schemas.openxmlformats.org/officeDocument/2006/relationships/image" Target="../media/image2.png"/><Relationship Id="rId4" Type="http://schemas.openxmlformats.org/officeDocument/2006/relationships/tags" Target="../tags/tag815.xml"/><Relationship Id="rId3" Type="http://schemas.openxmlformats.org/officeDocument/2006/relationships/image" Target="../media/image1.jpeg"/><Relationship Id="rId2" Type="http://schemas.openxmlformats.org/officeDocument/2006/relationships/tags" Target="../tags/tag814.xml"/><Relationship Id="rId13" Type="http://schemas.openxmlformats.org/officeDocument/2006/relationships/tags" Target="../tags/tag822.xml"/><Relationship Id="rId12" Type="http://schemas.openxmlformats.org/officeDocument/2006/relationships/tags" Target="../tags/tag821.xml"/><Relationship Id="rId11" Type="http://schemas.openxmlformats.org/officeDocument/2006/relationships/tags" Target="../tags/tag820.xml"/><Relationship Id="rId10" Type="http://schemas.openxmlformats.org/officeDocument/2006/relationships/tags" Target="../tags/tag819.xml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826.xml"/><Relationship Id="rId7" Type="http://schemas.openxmlformats.org/officeDocument/2006/relationships/image" Target="../media/image5.png"/><Relationship Id="rId6" Type="http://schemas.openxmlformats.org/officeDocument/2006/relationships/tags" Target="../tags/tag825.xml"/><Relationship Id="rId5" Type="http://schemas.openxmlformats.org/officeDocument/2006/relationships/image" Target="../media/image4.png"/><Relationship Id="rId4" Type="http://schemas.openxmlformats.org/officeDocument/2006/relationships/tags" Target="../tags/tag824.xml"/><Relationship Id="rId3" Type="http://schemas.openxmlformats.org/officeDocument/2006/relationships/image" Target="../media/image1.jpeg"/><Relationship Id="rId2" Type="http://schemas.openxmlformats.org/officeDocument/2006/relationships/tags" Target="../tags/tag823.xml"/><Relationship Id="rId13" Type="http://schemas.openxmlformats.org/officeDocument/2006/relationships/tags" Target="../tags/tag830.xml"/><Relationship Id="rId12" Type="http://schemas.openxmlformats.org/officeDocument/2006/relationships/tags" Target="../tags/tag829.xml"/><Relationship Id="rId11" Type="http://schemas.openxmlformats.org/officeDocument/2006/relationships/tags" Target="../tags/tag828.xml"/><Relationship Id="rId10" Type="http://schemas.openxmlformats.org/officeDocument/2006/relationships/tags" Target="../tags/tag827.xml"/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9" Type="http://schemas.openxmlformats.org/officeDocument/2006/relationships/tags" Target="../tags/tag835.xml"/><Relationship Id="rId8" Type="http://schemas.openxmlformats.org/officeDocument/2006/relationships/image" Target="../media/image6.png"/><Relationship Id="rId7" Type="http://schemas.openxmlformats.org/officeDocument/2006/relationships/tags" Target="../tags/tag834.xml"/><Relationship Id="rId6" Type="http://schemas.openxmlformats.org/officeDocument/2006/relationships/image" Target="../media/image5.png"/><Relationship Id="rId5" Type="http://schemas.openxmlformats.org/officeDocument/2006/relationships/tags" Target="../tags/tag833.xml"/><Relationship Id="rId4" Type="http://schemas.openxmlformats.org/officeDocument/2006/relationships/tags" Target="../tags/tag832.xml"/><Relationship Id="rId3" Type="http://schemas.openxmlformats.org/officeDocument/2006/relationships/image" Target="../media/image1.jpeg"/><Relationship Id="rId2" Type="http://schemas.openxmlformats.org/officeDocument/2006/relationships/tags" Target="../tags/tag831.xml"/><Relationship Id="rId13" Type="http://schemas.openxmlformats.org/officeDocument/2006/relationships/tags" Target="../tags/tag839.xml"/><Relationship Id="rId12" Type="http://schemas.openxmlformats.org/officeDocument/2006/relationships/tags" Target="../tags/tag838.xml"/><Relationship Id="rId11" Type="http://schemas.openxmlformats.org/officeDocument/2006/relationships/tags" Target="../tags/tag837.xml"/><Relationship Id="rId10" Type="http://schemas.openxmlformats.org/officeDocument/2006/relationships/tags" Target="../tags/tag836.xml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9" Type="http://schemas.openxmlformats.org/officeDocument/2006/relationships/tags" Target="../tags/tag845.xml"/><Relationship Id="rId8" Type="http://schemas.openxmlformats.org/officeDocument/2006/relationships/tags" Target="../tags/tag844.xml"/><Relationship Id="rId7" Type="http://schemas.openxmlformats.org/officeDocument/2006/relationships/tags" Target="../tags/tag843.xml"/><Relationship Id="rId6" Type="http://schemas.openxmlformats.org/officeDocument/2006/relationships/image" Target="../media/image5.png"/><Relationship Id="rId5" Type="http://schemas.openxmlformats.org/officeDocument/2006/relationships/tags" Target="../tags/tag842.xml"/><Relationship Id="rId4" Type="http://schemas.openxmlformats.org/officeDocument/2006/relationships/tags" Target="../tags/tag841.xml"/><Relationship Id="rId3" Type="http://schemas.openxmlformats.org/officeDocument/2006/relationships/image" Target="../media/image1.jpeg"/><Relationship Id="rId2" Type="http://schemas.openxmlformats.org/officeDocument/2006/relationships/tags" Target="../tags/tag840.xml"/><Relationship Id="rId12" Type="http://schemas.openxmlformats.org/officeDocument/2006/relationships/tags" Target="../tags/tag848.xml"/><Relationship Id="rId11" Type="http://schemas.openxmlformats.org/officeDocument/2006/relationships/tags" Target="../tags/tag847.xml"/><Relationship Id="rId10" Type="http://schemas.openxmlformats.org/officeDocument/2006/relationships/tags" Target="../tags/tag846.xml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9" Type="http://schemas.openxmlformats.org/officeDocument/2006/relationships/tags" Target="../tags/tag854.xml"/><Relationship Id="rId8" Type="http://schemas.openxmlformats.org/officeDocument/2006/relationships/tags" Target="../tags/tag853.xml"/><Relationship Id="rId7" Type="http://schemas.openxmlformats.org/officeDocument/2006/relationships/tags" Target="../tags/tag852.xml"/><Relationship Id="rId6" Type="http://schemas.openxmlformats.org/officeDocument/2006/relationships/image" Target="../media/image6.png"/><Relationship Id="rId5" Type="http://schemas.openxmlformats.org/officeDocument/2006/relationships/tags" Target="../tags/tag851.xml"/><Relationship Id="rId4" Type="http://schemas.openxmlformats.org/officeDocument/2006/relationships/tags" Target="../tags/tag850.xml"/><Relationship Id="rId3" Type="http://schemas.openxmlformats.org/officeDocument/2006/relationships/image" Target="../media/image1.jpeg"/><Relationship Id="rId2" Type="http://schemas.openxmlformats.org/officeDocument/2006/relationships/tags" Target="../tags/tag849.xml"/><Relationship Id="rId12" Type="http://schemas.openxmlformats.org/officeDocument/2006/relationships/tags" Target="../tags/tag857.xml"/><Relationship Id="rId11" Type="http://schemas.openxmlformats.org/officeDocument/2006/relationships/tags" Target="../tags/tag856.xml"/><Relationship Id="rId10" Type="http://schemas.openxmlformats.org/officeDocument/2006/relationships/tags" Target="../tags/tag855.xml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9" Type="http://schemas.openxmlformats.org/officeDocument/2006/relationships/tags" Target="../tags/tag863.xml"/><Relationship Id="rId8" Type="http://schemas.openxmlformats.org/officeDocument/2006/relationships/tags" Target="../tags/tag862.xml"/><Relationship Id="rId7" Type="http://schemas.openxmlformats.org/officeDocument/2006/relationships/tags" Target="../tags/tag861.xml"/><Relationship Id="rId6" Type="http://schemas.openxmlformats.org/officeDocument/2006/relationships/image" Target="../media/image5.png"/><Relationship Id="rId5" Type="http://schemas.openxmlformats.org/officeDocument/2006/relationships/tags" Target="../tags/tag860.xml"/><Relationship Id="rId4" Type="http://schemas.openxmlformats.org/officeDocument/2006/relationships/tags" Target="../tags/tag859.xml"/><Relationship Id="rId3" Type="http://schemas.openxmlformats.org/officeDocument/2006/relationships/image" Target="../media/image1.jpeg"/><Relationship Id="rId2" Type="http://schemas.openxmlformats.org/officeDocument/2006/relationships/tags" Target="../tags/tag858.xml"/><Relationship Id="rId12" Type="http://schemas.openxmlformats.org/officeDocument/2006/relationships/tags" Target="../tags/tag866.xml"/><Relationship Id="rId11" Type="http://schemas.openxmlformats.org/officeDocument/2006/relationships/tags" Target="../tags/tag865.xml"/><Relationship Id="rId10" Type="http://schemas.openxmlformats.org/officeDocument/2006/relationships/tags" Target="../tags/tag864.xml"/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9" Type="http://schemas.openxmlformats.org/officeDocument/2006/relationships/tags" Target="../tags/tag872.xml"/><Relationship Id="rId8" Type="http://schemas.openxmlformats.org/officeDocument/2006/relationships/tags" Target="../tags/tag871.xml"/><Relationship Id="rId7" Type="http://schemas.openxmlformats.org/officeDocument/2006/relationships/tags" Target="../tags/tag870.xml"/><Relationship Id="rId6" Type="http://schemas.openxmlformats.org/officeDocument/2006/relationships/image" Target="../media/image6.png"/><Relationship Id="rId5" Type="http://schemas.openxmlformats.org/officeDocument/2006/relationships/tags" Target="../tags/tag869.xml"/><Relationship Id="rId4" Type="http://schemas.openxmlformats.org/officeDocument/2006/relationships/tags" Target="../tags/tag868.xml"/><Relationship Id="rId3" Type="http://schemas.openxmlformats.org/officeDocument/2006/relationships/image" Target="../media/image1.jpeg"/><Relationship Id="rId2" Type="http://schemas.openxmlformats.org/officeDocument/2006/relationships/tags" Target="../tags/tag867.xml"/><Relationship Id="rId14" Type="http://schemas.openxmlformats.org/officeDocument/2006/relationships/tags" Target="../tags/tag877.xml"/><Relationship Id="rId13" Type="http://schemas.openxmlformats.org/officeDocument/2006/relationships/tags" Target="../tags/tag876.xml"/><Relationship Id="rId12" Type="http://schemas.openxmlformats.org/officeDocument/2006/relationships/tags" Target="../tags/tag875.xml"/><Relationship Id="rId11" Type="http://schemas.openxmlformats.org/officeDocument/2006/relationships/tags" Target="../tags/tag874.xml"/><Relationship Id="rId10" Type="http://schemas.openxmlformats.org/officeDocument/2006/relationships/tags" Target="../tags/tag873.xml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9" Type="http://schemas.openxmlformats.org/officeDocument/2006/relationships/tags" Target="../tags/tag882.xml"/><Relationship Id="rId8" Type="http://schemas.openxmlformats.org/officeDocument/2006/relationships/image" Target="../media/image6.png"/><Relationship Id="rId7" Type="http://schemas.openxmlformats.org/officeDocument/2006/relationships/tags" Target="../tags/tag881.xml"/><Relationship Id="rId6" Type="http://schemas.openxmlformats.org/officeDocument/2006/relationships/image" Target="../media/image5.png"/><Relationship Id="rId5" Type="http://schemas.openxmlformats.org/officeDocument/2006/relationships/tags" Target="../tags/tag880.xml"/><Relationship Id="rId4" Type="http://schemas.openxmlformats.org/officeDocument/2006/relationships/tags" Target="../tags/tag879.xml"/><Relationship Id="rId3" Type="http://schemas.openxmlformats.org/officeDocument/2006/relationships/image" Target="../media/image1.jpeg"/><Relationship Id="rId2" Type="http://schemas.openxmlformats.org/officeDocument/2006/relationships/tags" Target="../tags/tag878.xml"/><Relationship Id="rId13" Type="http://schemas.openxmlformats.org/officeDocument/2006/relationships/tags" Target="../tags/tag886.xml"/><Relationship Id="rId12" Type="http://schemas.openxmlformats.org/officeDocument/2006/relationships/tags" Target="../tags/tag885.xml"/><Relationship Id="rId11" Type="http://schemas.openxmlformats.org/officeDocument/2006/relationships/tags" Target="../tags/tag884.xml"/><Relationship Id="rId10" Type="http://schemas.openxmlformats.org/officeDocument/2006/relationships/tags" Target="../tags/tag883.xml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9" Type="http://schemas.openxmlformats.org/officeDocument/2006/relationships/tags" Target="../tags/tag897.xml"/><Relationship Id="rId8" Type="http://schemas.openxmlformats.org/officeDocument/2006/relationships/tags" Target="../tags/tag896.xml"/><Relationship Id="rId7" Type="http://schemas.openxmlformats.org/officeDocument/2006/relationships/image" Target="../media/image3.png"/><Relationship Id="rId6" Type="http://schemas.openxmlformats.org/officeDocument/2006/relationships/tags" Target="../tags/tag895.xml"/><Relationship Id="rId5" Type="http://schemas.openxmlformats.org/officeDocument/2006/relationships/image" Target="../media/image2.png"/><Relationship Id="rId4" Type="http://schemas.openxmlformats.org/officeDocument/2006/relationships/tags" Target="../tags/tag894.xml"/><Relationship Id="rId3" Type="http://schemas.openxmlformats.org/officeDocument/2006/relationships/image" Target="../media/image1.jpeg"/><Relationship Id="rId2" Type="http://schemas.openxmlformats.org/officeDocument/2006/relationships/tags" Target="../tags/tag893.xml"/><Relationship Id="rId13" Type="http://schemas.openxmlformats.org/officeDocument/2006/relationships/tags" Target="../tags/tag901.xml"/><Relationship Id="rId12" Type="http://schemas.openxmlformats.org/officeDocument/2006/relationships/tags" Target="../tags/tag900.xml"/><Relationship Id="rId11" Type="http://schemas.openxmlformats.org/officeDocument/2006/relationships/tags" Target="../tags/tag899.xml"/><Relationship Id="rId10" Type="http://schemas.openxmlformats.org/officeDocument/2006/relationships/tags" Target="../tags/tag898.xml"/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905.xml"/><Relationship Id="rId7" Type="http://schemas.openxmlformats.org/officeDocument/2006/relationships/image" Target="../media/image5.png"/><Relationship Id="rId6" Type="http://schemas.openxmlformats.org/officeDocument/2006/relationships/tags" Target="../tags/tag904.xml"/><Relationship Id="rId5" Type="http://schemas.openxmlformats.org/officeDocument/2006/relationships/image" Target="../media/image4.png"/><Relationship Id="rId4" Type="http://schemas.openxmlformats.org/officeDocument/2006/relationships/tags" Target="../tags/tag903.xml"/><Relationship Id="rId3" Type="http://schemas.openxmlformats.org/officeDocument/2006/relationships/image" Target="../media/image1.jpeg"/><Relationship Id="rId2" Type="http://schemas.openxmlformats.org/officeDocument/2006/relationships/tags" Target="../tags/tag902.xml"/><Relationship Id="rId14" Type="http://schemas.openxmlformats.org/officeDocument/2006/relationships/tags" Target="../tags/tag910.xml"/><Relationship Id="rId13" Type="http://schemas.openxmlformats.org/officeDocument/2006/relationships/tags" Target="../tags/tag909.xml"/><Relationship Id="rId12" Type="http://schemas.openxmlformats.org/officeDocument/2006/relationships/tags" Target="../tags/tag908.xml"/><Relationship Id="rId11" Type="http://schemas.openxmlformats.org/officeDocument/2006/relationships/tags" Target="../tags/tag907.xml"/><Relationship Id="rId10" Type="http://schemas.openxmlformats.org/officeDocument/2006/relationships/tags" Target="../tags/tag906.xml"/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914.xml"/><Relationship Id="rId7" Type="http://schemas.openxmlformats.org/officeDocument/2006/relationships/image" Target="../media/image8.png"/><Relationship Id="rId6" Type="http://schemas.openxmlformats.org/officeDocument/2006/relationships/tags" Target="../tags/tag913.xml"/><Relationship Id="rId5" Type="http://schemas.openxmlformats.org/officeDocument/2006/relationships/image" Target="../media/image7.png"/><Relationship Id="rId4" Type="http://schemas.openxmlformats.org/officeDocument/2006/relationships/tags" Target="../tags/tag912.xml"/><Relationship Id="rId3" Type="http://schemas.openxmlformats.org/officeDocument/2006/relationships/image" Target="../media/image1.jpeg"/><Relationship Id="rId2" Type="http://schemas.openxmlformats.org/officeDocument/2006/relationships/tags" Target="../tags/tag911.xml"/><Relationship Id="rId14" Type="http://schemas.openxmlformats.org/officeDocument/2006/relationships/tags" Target="../tags/tag919.xml"/><Relationship Id="rId13" Type="http://schemas.openxmlformats.org/officeDocument/2006/relationships/tags" Target="../tags/tag918.xml"/><Relationship Id="rId12" Type="http://schemas.openxmlformats.org/officeDocument/2006/relationships/tags" Target="../tags/tag917.xml"/><Relationship Id="rId11" Type="http://schemas.openxmlformats.org/officeDocument/2006/relationships/tags" Target="../tags/tag916.xml"/><Relationship Id="rId10" Type="http://schemas.openxmlformats.org/officeDocument/2006/relationships/tags" Target="../tags/tag915.xml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汉仪文黑-55简" panose="00020600040101010101" pitchFamily="18" charset="-122"/>
                <a:ea typeface="汉仪文黑-55简" panose="00020600040101010101" pitchFamily="18" charset="-122"/>
                <a:cs typeface="汉仪中黑S" panose="00020600040101010101" pitchFamily="18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汉仪文黑-55简" panose="00020600040101010101" pitchFamily="18" charset="-122"/>
                <a:ea typeface="汉仪文黑-55简" panose="00020600040101010101" pitchFamily="18" charset="-122"/>
                <a:cs typeface="汉仪中黑S" panose="00020600040101010101" pitchFamily="18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汉仪文黑-55简" panose="00020600040101010101" pitchFamily="18" charset="-122"/>
                <a:ea typeface="汉仪文黑-55简" panose="00020600040101010101" pitchFamily="18" charset="-122"/>
                <a:cs typeface="汉仪中黑S" panose="00020600040101010101" pitchFamily="18" charset="-122"/>
              </a:defRPr>
            </a:lvl1pPr>
          </a:lstStyle>
          <a:p>
            <a:pPr>
              <a:defRPr/>
            </a:pPr>
            <a:fld id="{07D04115-C947-4B3B-8BC9-A0E76F31C3BF}" type="slidenum">
              <a:rPr lang="zh-CN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2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10" name="图片 9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1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3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4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6" y="-317"/>
            <a:ext cx="12192635" cy="6857683"/>
          </a:xfrm>
          <a:prstGeom prst="rect">
            <a:avLst/>
          </a:prstGeom>
        </p:spPr>
      </p:pic>
      <p:pic>
        <p:nvPicPr>
          <p:cNvPr id="6" name="图片 5" descr="VCG2113675698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-1751" t="-7818" r="-35496"/>
          <a:stretch>
            <a:fillRect/>
          </a:stretch>
        </p:blipFill>
        <p:spPr>
          <a:xfrm>
            <a:off x="794" y="392783"/>
            <a:ext cx="6744960" cy="5283764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alphaModFix amt="98000"/>
          </a:blip>
          <a:srcRect r="4904"/>
          <a:stretch>
            <a:fillRect/>
          </a:stretch>
        </p:blipFill>
        <p:spPr>
          <a:xfrm>
            <a:off x="2599850" y="2567829"/>
            <a:ext cx="9592626" cy="35406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2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8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9" name="标题 5"/>
          <p:cNvSpPr/>
          <p:nvPr>
            <p:ph type="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6" name="图片 5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32551" y="0"/>
            <a:ext cx="1556260" cy="150806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572131"/>
            <a:ext cx="1313634" cy="12864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454352" y="0"/>
            <a:ext cx="1734465" cy="168074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80071" y="0"/>
            <a:ext cx="1508746" cy="14620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67476" y="0"/>
            <a:ext cx="1521349" cy="147423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497987"/>
            <a:ext cx="1389341" cy="13606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5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6" name="标题 5"/>
          <p:cNvSpPr/>
          <p:nvPr>
            <p:ph type="ctr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1" y="0"/>
            <a:ext cx="12192635" cy="6857683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5000"/>
          </a:blip>
          <a:srcRect l="-502" r="-604"/>
          <a:stretch>
            <a:fillRect/>
          </a:stretch>
        </p:blipFill>
        <p:spPr>
          <a:xfrm>
            <a:off x="1367333" y="1669097"/>
            <a:ext cx="9458921" cy="351980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99178" t="-39123" r="-31778" b="-87475"/>
          <a:stretch>
            <a:fillRect/>
          </a:stretch>
        </p:blipFill>
        <p:spPr>
          <a:xfrm>
            <a:off x="6662579" y="0"/>
            <a:ext cx="5530850" cy="4364256"/>
          </a:xfrm>
          <a:prstGeom prst="rect">
            <a:avLst/>
          </a:prstGeom>
        </p:spPr>
      </p:pic>
      <p:pic>
        <p:nvPicPr>
          <p:cNvPr id="14" name="图片 1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626" t="40826" r="35981" b="-425"/>
          <a:stretch>
            <a:fillRect/>
          </a:stretch>
        </p:blipFill>
        <p:spPr>
          <a:xfrm>
            <a:off x="795" y="2762569"/>
            <a:ext cx="4978446" cy="409541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2"/>
          <p:cNvSpPr/>
          <p:nvPr>
            <p:ph type="ctrTitle" idx="1" hasCustomPrompt="1"/>
            <p:custDataLst>
              <p:tags r:id="rId13"/>
            </p:custDataLst>
          </p:nvPr>
        </p:nvSpPr>
        <p:spPr>
          <a:xfrm>
            <a:off x="4905125" y="2501789"/>
            <a:ext cx="5299325" cy="801914"/>
          </a:xfrm>
          <a:noFill/>
          <a:ln>
            <a:noFill/>
          </a:ln>
        </p:spPr>
        <p:txBody>
          <a:bodyPr vert="horz" wrap="square" lIns="101600" tIns="38100" rIns="635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3"/>
          <p:cNvSpPr/>
          <p:nvPr>
            <p:ph type="body" idx="2" hasCustomPrompt="1"/>
            <p:custDataLst>
              <p:tags r:id="rId14"/>
            </p:custDataLst>
          </p:nvPr>
        </p:nvSpPr>
        <p:spPr>
          <a:xfrm>
            <a:off x="4905125" y="3477873"/>
            <a:ext cx="5192282" cy="983343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10" name="图片 9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1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3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4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6" y="-317"/>
            <a:ext cx="12192635" cy="6857683"/>
          </a:xfrm>
          <a:prstGeom prst="rect">
            <a:avLst/>
          </a:prstGeom>
        </p:spPr>
      </p:pic>
      <p:pic>
        <p:nvPicPr>
          <p:cNvPr id="6" name="图片 5" descr="VCG2113675698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-1751" t="-7818" r="-35496"/>
          <a:stretch>
            <a:fillRect/>
          </a:stretch>
        </p:blipFill>
        <p:spPr>
          <a:xfrm>
            <a:off x="794" y="392783"/>
            <a:ext cx="6744960" cy="5283764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alphaModFix amt="98000"/>
          </a:blip>
          <a:srcRect r="4904"/>
          <a:stretch>
            <a:fillRect/>
          </a:stretch>
        </p:blipFill>
        <p:spPr>
          <a:xfrm>
            <a:off x="2599850" y="2567829"/>
            <a:ext cx="9592626" cy="35406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2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8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9" name="标题 5"/>
          <p:cNvSpPr/>
          <p:nvPr>
            <p:ph type="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6" name="图片 5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32551" y="0"/>
            <a:ext cx="1556260" cy="150806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572131"/>
            <a:ext cx="1313634" cy="12864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454352" y="0"/>
            <a:ext cx="1734465" cy="168074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8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9" name="标题 5"/>
          <p:cNvSpPr/>
          <p:nvPr>
            <p:ph type="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80071" y="0"/>
            <a:ext cx="1508746" cy="14620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67476" y="0"/>
            <a:ext cx="1521349" cy="147423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497987"/>
            <a:ext cx="1389341" cy="13606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6" name="图片 5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32551" y="0"/>
            <a:ext cx="1556260" cy="150806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572131"/>
            <a:ext cx="1313634" cy="12864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454352" y="0"/>
            <a:ext cx="1734465" cy="168074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80071" y="0"/>
            <a:ext cx="1508746" cy="14620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文黑-55简" panose="00020600040101010101" pitchFamily="18" charset="-122"/>
                <a:ea typeface="汉仪中黑S" panose="00020600040101010101" pitchFamily="18" charset="-122"/>
                <a:cs typeface="汉仪中黑S" panose="00020600040101010101" pitchFamily="18" charset="-122"/>
                <a:sym typeface="汉仪中黑S" panose="00020600040101010101" pitchFamily="18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>
              <a:defRPr>
                <a:latin typeface="汉仪文黑-55简" panose="00020600040101010101" pitchFamily="18" charset="-122"/>
                <a:ea typeface="汉仪中黑S" panose="00020600040101010101" pitchFamily="18" charset="-122"/>
                <a:cs typeface="汉仪中黑S" panose="00020600040101010101" pitchFamily="18" charset="-122"/>
                <a:sym typeface="汉仪中黑S" panose="00020600040101010101" pitchFamily="18" charset="-122"/>
              </a:defRPr>
            </a:lvl1pPr>
            <a:lvl2pPr>
              <a:defRPr>
                <a:latin typeface="汉仪文黑-55简" panose="00020600040101010101" pitchFamily="18" charset="-122"/>
                <a:ea typeface="汉仪中黑S" panose="00020600040101010101" pitchFamily="18" charset="-122"/>
                <a:cs typeface="汉仪中黑S" panose="00020600040101010101" pitchFamily="18" charset="-122"/>
                <a:sym typeface="汉仪中黑S" panose="00020600040101010101" pitchFamily="18" charset="-122"/>
              </a:defRPr>
            </a:lvl2pPr>
            <a:lvl3pPr>
              <a:defRPr>
                <a:latin typeface="汉仪文黑-55简" panose="00020600040101010101" pitchFamily="18" charset="-122"/>
                <a:ea typeface="汉仪中黑S" panose="00020600040101010101" pitchFamily="18" charset="-122"/>
                <a:cs typeface="汉仪中黑S" panose="00020600040101010101" pitchFamily="18" charset="-122"/>
                <a:sym typeface="汉仪中黑S" panose="00020600040101010101" pitchFamily="18" charset="-122"/>
              </a:defRPr>
            </a:lvl3pPr>
            <a:lvl4pPr>
              <a:defRPr>
                <a:latin typeface="汉仪文黑-55简" panose="00020600040101010101" pitchFamily="18" charset="-122"/>
                <a:ea typeface="汉仪中黑S" panose="00020600040101010101" pitchFamily="18" charset="-122"/>
                <a:cs typeface="汉仪中黑S" panose="00020600040101010101" pitchFamily="18" charset="-122"/>
                <a:sym typeface="汉仪中黑S" panose="00020600040101010101" pitchFamily="18" charset="-122"/>
              </a:defRPr>
            </a:lvl4pPr>
            <a:lvl5pPr>
              <a:defRPr>
                <a:latin typeface="汉仪文黑-55简" panose="00020600040101010101" pitchFamily="18" charset="-122"/>
                <a:ea typeface="汉仪中黑S" panose="00020600040101010101" pitchFamily="18" charset="-122"/>
                <a:cs typeface="汉仪中黑S" panose="00020600040101010101" pitchFamily="18" charset="-122"/>
                <a:sym typeface="汉仪中黑S" panose="00020600040101010101" pitchFamily="18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latin typeface="汉仪文黑-55简" panose="00020600040101010101" pitchFamily="18" charset="-122"/>
                <a:ea typeface="汉仪文黑-55简" panose="00020600040101010101" pitchFamily="18" charset="-122"/>
                <a:cs typeface="汉仪中黑S" panose="00020600040101010101" pitchFamily="18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latin typeface="汉仪文黑-55简" panose="00020600040101010101" pitchFamily="18" charset="-122"/>
                <a:ea typeface="汉仪文黑-55简" panose="00020600040101010101" pitchFamily="18" charset="-122"/>
                <a:cs typeface="汉仪中黑S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latin typeface="汉仪文黑-55简" panose="00020600040101010101" pitchFamily="18" charset="-122"/>
                <a:ea typeface="汉仪文黑-55简" panose="00020600040101010101" pitchFamily="18" charset="-122"/>
                <a:cs typeface="汉仪中黑S" panose="00020600040101010101" pitchFamily="18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67476" y="0"/>
            <a:ext cx="1521349" cy="147423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497987"/>
            <a:ext cx="1389341" cy="13606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4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4191000" y="533400"/>
            <a:ext cx="7391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6394" hasCustomPrompt="1"/>
            <p:custDataLst>
              <p:tags r:id="rId3"/>
            </p:custDataLst>
          </p:nvPr>
        </p:nvSpPr>
        <p:spPr>
          <a:xfrm>
            <a:off x="0" y="0"/>
            <a:ext cx="3581400" cy="6858000"/>
          </a:xfrm>
          <a:custGeom>
            <a:avLst/>
            <a:gdLst>
              <a:gd name="connisteX0" fmla="*/ 0 w 3581400"/>
              <a:gd name="connsiteY0" fmla="*/ 0 h 6858000"/>
              <a:gd name="connisteX1" fmla="*/ 3581400 w 3581400"/>
              <a:gd name="connsiteY1" fmla="*/ 0 h 6858000"/>
              <a:gd name="connisteX2" fmla="*/ 3581400 w 3581400"/>
              <a:gd name="connsiteY2" fmla="*/ 6858000 h 6858000"/>
              <a:gd name="connisteX3" fmla="*/ 0 w 3581400"/>
              <a:gd name="connsiteY3" fmla="*/ 6858000 h 6858000"/>
              <a:gd name="connisteX4" fmla="*/ 0 w 3581400"/>
              <a:gd name="connsiteY4" fmla="*/ 0 h 685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3581400" h="6858000">
                <a:moveTo>
                  <a:pt x="0" y="0"/>
                </a:moveTo>
                <a:lnTo>
                  <a:pt x="3581400" y="0"/>
                </a:lnTo>
                <a:lnTo>
                  <a:pt x="35814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8" name="装饰  7"/>
          <p:cNvSpPr>
            <a:spLocks noGrp="1"/>
          </p:cNvSpPr>
          <p:nvPr>
            <p:ph type="body" idx="16395" hasCustomPrompt="1"/>
            <p:custDataLst>
              <p:tags r:id="rId4"/>
            </p:custDataLst>
          </p:nvPr>
        </p:nvSpPr>
        <p:spPr>
          <a:xfrm>
            <a:off x="41910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9" name="文本占位符 8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4343400" y="1930400"/>
            <a:ext cx="3314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0" name="文本占位符 9"/>
          <p:cNvSpPr>
            <a:spLocks noGrp="1"/>
          </p:cNvSpPr>
          <p:nvPr>
            <p:ph type="body" idx="16387" hasCustomPrompt="1"/>
            <p:custDataLst>
              <p:tags r:id="rId6"/>
            </p:custDataLst>
          </p:nvPr>
        </p:nvSpPr>
        <p:spPr>
          <a:xfrm>
            <a:off x="4343400" y="2438400"/>
            <a:ext cx="3314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1" name="装饰  0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81153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8267700" y="1930400"/>
            <a:ext cx="3314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8267700" y="2438400"/>
            <a:ext cx="3314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41910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4343400" y="4114800"/>
            <a:ext cx="3314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4343400" y="4622800"/>
            <a:ext cx="3314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>
          <a:xfrm>
            <a:off x="81153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8267700" y="4114800"/>
            <a:ext cx="3314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3" hasCustomPrompt="1"/>
            <p:custDataLst>
              <p:tags r:id="rId15"/>
            </p:custDataLst>
          </p:nvPr>
        </p:nvSpPr>
        <p:spPr>
          <a:xfrm>
            <a:off x="8267700" y="4622800"/>
            <a:ext cx="3314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右叠-默认位置-并列-31_33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装饰  6"/>
          <p:cNvSpPr>
            <a:spLocks noGrp="1"/>
          </p:cNvSpPr>
          <p:nvPr>
            <p:ph type="body" idx="16394" hasCustomPrompt="1"/>
            <p:custDataLst>
              <p:tags r:id="rId3"/>
            </p:custDataLst>
          </p:nvPr>
        </p:nvSpPr>
        <p:spPr>
          <a:xfrm>
            <a:off x="6096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8" name="图片占位符 7"/>
          <p:cNvSpPr>
            <a:spLocks noGrp="1"/>
          </p:cNvSpPr>
          <p:nvPr>
            <p:ph type="pic" idx="16395" hasCustomPrompt="1"/>
            <p:custDataLst>
              <p:tags r:id="rId4"/>
            </p:custDataLst>
          </p:nvPr>
        </p:nvSpPr>
        <p:spPr>
          <a:xfrm>
            <a:off x="914400" y="20193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2387600" y="1917700"/>
            <a:ext cx="32512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0" name="文本占位符 9"/>
          <p:cNvSpPr>
            <a:spLocks noGrp="1"/>
          </p:cNvSpPr>
          <p:nvPr>
            <p:ph type="body" idx="16387" hasCustomPrompt="1"/>
            <p:custDataLst>
              <p:tags r:id="rId6"/>
            </p:custDataLst>
          </p:nvPr>
        </p:nvSpPr>
        <p:spPr>
          <a:xfrm>
            <a:off x="2387600" y="2425700"/>
            <a:ext cx="325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1" name="装饰  0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62484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2" name="图片占位符 11"/>
          <p:cNvSpPr>
            <a:spLocks noGrp="1"/>
          </p:cNvSpPr>
          <p:nvPr>
            <p:ph type="pic" idx="16397" hasCustomPrompt="1"/>
            <p:custDataLst>
              <p:tags r:id="rId8"/>
            </p:custDataLst>
          </p:nvPr>
        </p:nvSpPr>
        <p:spPr>
          <a:xfrm>
            <a:off x="6553200" y="20193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8026400" y="1917700"/>
            <a:ext cx="32512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8026400" y="2425700"/>
            <a:ext cx="325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8" hasCustomPrompt="1"/>
            <p:custDataLst>
              <p:tags r:id="rId11"/>
            </p:custDataLst>
          </p:nvPr>
        </p:nvSpPr>
        <p:spPr>
          <a:xfrm>
            <a:off x="6096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图片占位符 15"/>
          <p:cNvSpPr>
            <a:spLocks noGrp="1"/>
          </p:cNvSpPr>
          <p:nvPr>
            <p:ph type="pic" idx="16399" hasCustomPrompt="1"/>
            <p:custDataLst>
              <p:tags r:id="rId12"/>
            </p:custDataLst>
          </p:nvPr>
        </p:nvSpPr>
        <p:spPr>
          <a:xfrm>
            <a:off x="914400" y="45339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2387600" y="4432300"/>
            <a:ext cx="32512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2387600" y="4940300"/>
            <a:ext cx="325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400" hasCustomPrompt="1"/>
            <p:custDataLst>
              <p:tags r:id="rId15"/>
            </p:custDataLst>
          </p:nvPr>
        </p:nvSpPr>
        <p:spPr>
          <a:xfrm>
            <a:off x="62484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401" hasCustomPrompt="1"/>
            <p:custDataLst>
              <p:tags r:id="rId16"/>
            </p:custDataLst>
          </p:nvPr>
        </p:nvSpPr>
        <p:spPr>
          <a:xfrm>
            <a:off x="6553200" y="45339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8026400" y="4432300"/>
            <a:ext cx="32512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8026400" y="4940300"/>
            <a:ext cx="325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左叠-默认位置-并列-38_34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装饰  6"/>
          <p:cNvSpPr>
            <a:spLocks noGrp="1"/>
          </p:cNvSpPr>
          <p:nvPr>
            <p:ph type="body" idx="16394" hasCustomPrompt="1"/>
            <p:custDataLst>
              <p:tags r:id="rId3"/>
            </p:custDataLst>
          </p:nvPr>
        </p:nvSpPr>
        <p:spPr>
          <a:xfrm>
            <a:off x="609600" y="15240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8" name="图片占位符 7"/>
          <p:cNvSpPr>
            <a:spLocks noGrp="1"/>
          </p:cNvSpPr>
          <p:nvPr>
            <p:ph type="pic" idx="16395" hasCustomPrompt="1"/>
            <p:custDataLst>
              <p:tags r:id="rId4"/>
            </p:custDataLst>
          </p:nvPr>
        </p:nvSpPr>
        <p:spPr>
          <a:xfrm>
            <a:off x="4419600" y="15240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914400" y="1892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0" name="文本占位符 9"/>
          <p:cNvSpPr>
            <a:spLocks noGrp="1"/>
          </p:cNvSpPr>
          <p:nvPr>
            <p:ph type="body" idx="16387" hasCustomPrompt="1"/>
            <p:custDataLst>
              <p:tags r:id="rId6"/>
            </p:custDataLst>
          </p:nvPr>
        </p:nvSpPr>
        <p:spPr>
          <a:xfrm>
            <a:off x="914400" y="24511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1" name="装饰  0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6248400" y="15240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2" name="图片占位符 11"/>
          <p:cNvSpPr>
            <a:spLocks noGrp="1"/>
          </p:cNvSpPr>
          <p:nvPr>
            <p:ph type="pic" idx="16397" hasCustomPrompt="1"/>
            <p:custDataLst>
              <p:tags r:id="rId8"/>
            </p:custDataLst>
          </p:nvPr>
        </p:nvSpPr>
        <p:spPr>
          <a:xfrm>
            <a:off x="10058400" y="15240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6553200" y="1892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6553200" y="24511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8" hasCustomPrompt="1"/>
            <p:custDataLst>
              <p:tags r:id="rId11"/>
            </p:custDataLst>
          </p:nvPr>
        </p:nvSpPr>
        <p:spPr>
          <a:xfrm>
            <a:off x="609600" y="40386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图片占位符 15"/>
          <p:cNvSpPr>
            <a:spLocks noGrp="1"/>
          </p:cNvSpPr>
          <p:nvPr>
            <p:ph type="pic" idx="16399" hasCustomPrompt="1"/>
            <p:custDataLst>
              <p:tags r:id="rId12"/>
            </p:custDataLst>
          </p:nvPr>
        </p:nvSpPr>
        <p:spPr>
          <a:xfrm>
            <a:off x="44196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914400" y="44069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914400" y="49657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400" hasCustomPrompt="1"/>
            <p:custDataLst>
              <p:tags r:id="rId15"/>
            </p:custDataLst>
          </p:nvPr>
        </p:nvSpPr>
        <p:spPr>
          <a:xfrm>
            <a:off x="6248400" y="40386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401" hasCustomPrompt="1"/>
            <p:custDataLst>
              <p:tags r:id="rId16"/>
            </p:custDataLst>
          </p:nvPr>
        </p:nvSpPr>
        <p:spPr>
          <a:xfrm>
            <a:off x="100584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6553200" y="44069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6553200" y="49657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正文页-30_4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4191000" y="533400"/>
            <a:ext cx="7391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6394" hasCustomPrompt="1"/>
            <p:custDataLst>
              <p:tags r:id="rId3"/>
            </p:custDataLst>
          </p:nvPr>
        </p:nvSpPr>
        <p:spPr>
          <a:xfrm>
            <a:off x="0" y="0"/>
            <a:ext cx="3581400" cy="6858000"/>
          </a:xfrm>
          <a:custGeom>
            <a:avLst/>
            <a:gdLst>
              <a:gd name="connisteX0" fmla="*/ 0 w 3581400"/>
              <a:gd name="connsiteY0" fmla="*/ 0 h 6858000"/>
              <a:gd name="connisteX1" fmla="*/ 3581400 w 3581400"/>
              <a:gd name="connsiteY1" fmla="*/ 0 h 6858000"/>
              <a:gd name="connisteX2" fmla="*/ 3581400 w 3581400"/>
              <a:gd name="connsiteY2" fmla="*/ 6858000 h 6858000"/>
              <a:gd name="connisteX3" fmla="*/ 0 w 3581400"/>
              <a:gd name="connsiteY3" fmla="*/ 6858000 h 6858000"/>
              <a:gd name="connisteX4" fmla="*/ 0 w 3581400"/>
              <a:gd name="connsiteY4" fmla="*/ 0 h 685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3581400" h="6858000">
                <a:moveTo>
                  <a:pt x="0" y="0"/>
                </a:moveTo>
                <a:lnTo>
                  <a:pt x="3581400" y="0"/>
                </a:lnTo>
                <a:lnTo>
                  <a:pt x="35814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8" name="装饰  7"/>
          <p:cNvSpPr>
            <a:spLocks noGrp="1"/>
          </p:cNvSpPr>
          <p:nvPr>
            <p:ph type="body" idx="16395" hasCustomPrompt="1"/>
            <p:custDataLst>
              <p:tags r:id="rId4"/>
            </p:custDataLst>
          </p:nvPr>
        </p:nvSpPr>
        <p:spPr>
          <a:xfrm>
            <a:off x="41910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9" name="文本占位符 8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4343400" y="1930400"/>
            <a:ext cx="3314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0" name="文本占位符 9"/>
          <p:cNvSpPr>
            <a:spLocks noGrp="1"/>
          </p:cNvSpPr>
          <p:nvPr>
            <p:ph type="body" idx="16387" hasCustomPrompt="1"/>
            <p:custDataLst>
              <p:tags r:id="rId6"/>
            </p:custDataLst>
          </p:nvPr>
        </p:nvSpPr>
        <p:spPr>
          <a:xfrm>
            <a:off x="4343400" y="2438400"/>
            <a:ext cx="3314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1" name="装饰  0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81153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8267700" y="1930400"/>
            <a:ext cx="3314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8267700" y="2438400"/>
            <a:ext cx="3314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41910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4343400" y="4114800"/>
            <a:ext cx="3314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4343400" y="4622800"/>
            <a:ext cx="3314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>
          <a:xfrm>
            <a:off x="81153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8267700" y="4114800"/>
            <a:ext cx="3314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3" hasCustomPrompt="1"/>
            <p:custDataLst>
              <p:tags r:id="rId15"/>
            </p:custDataLst>
          </p:nvPr>
        </p:nvSpPr>
        <p:spPr>
          <a:xfrm>
            <a:off x="8267700" y="4622800"/>
            <a:ext cx="3314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5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6" name="标题 5"/>
          <p:cNvSpPr/>
          <p:nvPr>
            <p:ph type="ctr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1" y="0"/>
            <a:ext cx="12192635" cy="6857683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5000"/>
          </a:blip>
          <a:srcRect l="-502" r="-604"/>
          <a:stretch>
            <a:fillRect/>
          </a:stretch>
        </p:blipFill>
        <p:spPr>
          <a:xfrm>
            <a:off x="1367333" y="1669097"/>
            <a:ext cx="9458921" cy="351980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99178" t="-39123" r="-31778" b="-87475"/>
          <a:stretch>
            <a:fillRect/>
          </a:stretch>
        </p:blipFill>
        <p:spPr>
          <a:xfrm>
            <a:off x="6662579" y="0"/>
            <a:ext cx="5530850" cy="4364256"/>
          </a:xfrm>
          <a:prstGeom prst="rect">
            <a:avLst/>
          </a:prstGeom>
        </p:spPr>
      </p:pic>
      <p:pic>
        <p:nvPicPr>
          <p:cNvPr id="14" name="图片 1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626" t="40826" r="35981" b="-425"/>
          <a:stretch>
            <a:fillRect/>
          </a:stretch>
        </p:blipFill>
        <p:spPr>
          <a:xfrm>
            <a:off x="795" y="2762569"/>
            <a:ext cx="4978446" cy="409541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2"/>
          <p:cNvSpPr/>
          <p:nvPr>
            <p:ph type="ctrTitle" idx="1" hasCustomPrompt="1"/>
            <p:custDataLst>
              <p:tags r:id="rId13"/>
            </p:custDataLst>
          </p:nvPr>
        </p:nvSpPr>
        <p:spPr>
          <a:xfrm>
            <a:off x="4905125" y="2501789"/>
            <a:ext cx="5299325" cy="801914"/>
          </a:xfrm>
          <a:noFill/>
          <a:ln>
            <a:noFill/>
          </a:ln>
        </p:spPr>
        <p:txBody>
          <a:bodyPr vert="horz" wrap="square" lIns="101600" tIns="38100" rIns="635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3"/>
          <p:cNvSpPr/>
          <p:nvPr>
            <p:ph type="body" idx="2" hasCustomPrompt="1"/>
            <p:custDataLst>
              <p:tags r:id="rId14"/>
            </p:custDataLst>
          </p:nvPr>
        </p:nvSpPr>
        <p:spPr>
          <a:xfrm>
            <a:off x="4905125" y="3477873"/>
            <a:ext cx="5192282" cy="983343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10" name="图片 9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1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3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4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5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6" name="标题 5"/>
          <p:cNvSpPr/>
          <p:nvPr>
            <p:ph type="ctr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6" y="-317"/>
            <a:ext cx="12192635" cy="6857683"/>
          </a:xfrm>
          <a:prstGeom prst="rect">
            <a:avLst/>
          </a:prstGeom>
        </p:spPr>
      </p:pic>
      <p:pic>
        <p:nvPicPr>
          <p:cNvPr id="6" name="图片 5" descr="VCG2113675698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-1751" t="-7818" r="-35496"/>
          <a:stretch>
            <a:fillRect/>
          </a:stretch>
        </p:blipFill>
        <p:spPr>
          <a:xfrm>
            <a:off x="794" y="392783"/>
            <a:ext cx="6744960" cy="5283764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alphaModFix amt="98000"/>
          </a:blip>
          <a:srcRect r="4904"/>
          <a:stretch>
            <a:fillRect/>
          </a:stretch>
        </p:blipFill>
        <p:spPr>
          <a:xfrm>
            <a:off x="2599850" y="2567829"/>
            <a:ext cx="9592626" cy="35406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2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8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9" name="标题 5"/>
          <p:cNvSpPr/>
          <p:nvPr>
            <p:ph type="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6" name="图片 5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32551" y="0"/>
            <a:ext cx="1556260" cy="150806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572131"/>
            <a:ext cx="1313634" cy="12864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454352" y="0"/>
            <a:ext cx="1734465" cy="168074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80071" y="0"/>
            <a:ext cx="1508746" cy="14620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67476" y="0"/>
            <a:ext cx="1521349" cy="147423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497987"/>
            <a:ext cx="1389341" cy="13606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5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6" name="标题 5"/>
          <p:cNvSpPr/>
          <p:nvPr>
            <p:ph type="ctr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1" y="0"/>
            <a:ext cx="12192635" cy="6857683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5000"/>
          </a:blip>
          <a:srcRect l="-502" r="-604"/>
          <a:stretch>
            <a:fillRect/>
          </a:stretch>
        </p:blipFill>
        <p:spPr>
          <a:xfrm>
            <a:off x="1367333" y="1669097"/>
            <a:ext cx="9458921" cy="351980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99178" t="-39123" r="-31778" b="-87475"/>
          <a:stretch>
            <a:fillRect/>
          </a:stretch>
        </p:blipFill>
        <p:spPr>
          <a:xfrm>
            <a:off x="6662579" y="0"/>
            <a:ext cx="5530850" cy="4364256"/>
          </a:xfrm>
          <a:prstGeom prst="rect">
            <a:avLst/>
          </a:prstGeom>
        </p:spPr>
      </p:pic>
      <p:pic>
        <p:nvPicPr>
          <p:cNvPr id="14" name="图片 1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626" t="40826" r="35981" b="-425"/>
          <a:stretch>
            <a:fillRect/>
          </a:stretch>
        </p:blipFill>
        <p:spPr>
          <a:xfrm>
            <a:off x="795" y="2762569"/>
            <a:ext cx="4978446" cy="409541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2"/>
          <p:cNvSpPr/>
          <p:nvPr>
            <p:ph type="ctrTitle" idx="1" hasCustomPrompt="1"/>
            <p:custDataLst>
              <p:tags r:id="rId13"/>
            </p:custDataLst>
          </p:nvPr>
        </p:nvSpPr>
        <p:spPr>
          <a:xfrm>
            <a:off x="4905125" y="2501789"/>
            <a:ext cx="5299325" cy="801914"/>
          </a:xfrm>
          <a:noFill/>
          <a:ln>
            <a:noFill/>
          </a:ln>
        </p:spPr>
        <p:txBody>
          <a:bodyPr vert="horz" wrap="square" lIns="101600" tIns="38100" rIns="635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3"/>
          <p:cNvSpPr/>
          <p:nvPr>
            <p:ph type="body" idx="2" hasCustomPrompt="1"/>
            <p:custDataLst>
              <p:tags r:id="rId14"/>
            </p:custDataLst>
          </p:nvPr>
        </p:nvSpPr>
        <p:spPr>
          <a:xfrm>
            <a:off x="4905125" y="3477873"/>
            <a:ext cx="5192282" cy="983343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10" name="图片 9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1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3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4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6" y="-317"/>
            <a:ext cx="12192635" cy="6857683"/>
          </a:xfrm>
          <a:prstGeom prst="rect">
            <a:avLst/>
          </a:prstGeom>
        </p:spPr>
      </p:pic>
      <p:pic>
        <p:nvPicPr>
          <p:cNvPr id="6" name="图片 5" descr="VCG2113675698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-1751" t="-7818" r="-35496"/>
          <a:stretch>
            <a:fillRect/>
          </a:stretch>
        </p:blipFill>
        <p:spPr>
          <a:xfrm>
            <a:off x="794" y="392783"/>
            <a:ext cx="6744960" cy="5283764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alphaModFix amt="98000"/>
          </a:blip>
          <a:srcRect r="4904"/>
          <a:stretch>
            <a:fillRect/>
          </a:stretch>
        </p:blipFill>
        <p:spPr>
          <a:xfrm>
            <a:off x="2599850" y="2567829"/>
            <a:ext cx="9592626" cy="35406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1" y="0"/>
            <a:ext cx="12192635" cy="6857683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5000"/>
          </a:blip>
          <a:srcRect l="-502" r="-604"/>
          <a:stretch>
            <a:fillRect/>
          </a:stretch>
        </p:blipFill>
        <p:spPr>
          <a:xfrm>
            <a:off x="1367333" y="1669097"/>
            <a:ext cx="9458921" cy="351980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99178" t="-39123" r="-31778" b="-87475"/>
          <a:stretch>
            <a:fillRect/>
          </a:stretch>
        </p:blipFill>
        <p:spPr>
          <a:xfrm>
            <a:off x="6662579" y="0"/>
            <a:ext cx="5530850" cy="4364256"/>
          </a:xfrm>
          <a:prstGeom prst="rect">
            <a:avLst/>
          </a:prstGeom>
        </p:spPr>
      </p:pic>
      <p:pic>
        <p:nvPicPr>
          <p:cNvPr id="14" name="图片 1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626" t="40826" r="35981" b="-425"/>
          <a:stretch>
            <a:fillRect/>
          </a:stretch>
        </p:blipFill>
        <p:spPr>
          <a:xfrm>
            <a:off x="795" y="2762569"/>
            <a:ext cx="4978446" cy="409541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2"/>
          <p:cNvSpPr/>
          <p:nvPr>
            <p:ph type="ctrTitle" idx="1" hasCustomPrompt="1"/>
            <p:custDataLst>
              <p:tags r:id="rId13"/>
            </p:custDataLst>
          </p:nvPr>
        </p:nvSpPr>
        <p:spPr>
          <a:xfrm>
            <a:off x="4905125" y="2501789"/>
            <a:ext cx="5299325" cy="801914"/>
          </a:xfrm>
          <a:noFill/>
          <a:ln>
            <a:noFill/>
          </a:ln>
        </p:spPr>
        <p:txBody>
          <a:bodyPr vert="horz" wrap="square" lIns="101600" tIns="38100" rIns="635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3"/>
          <p:cNvSpPr/>
          <p:nvPr>
            <p:ph type="body" idx="2" hasCustomPrompt="1"/>
            <p:custDataLst>
              <p:tags r:id="rId14"/>
            </p:custDataLst>
          </p:nvPr>
        </p:nvSpPr>
        <p:spPr>
          <a:xfrm>
            <a:off x="4905125" y="3477873"/>
            <a:ext cx="5192282" cy="983343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2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8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9" name="标题 5"/>
          <p:cNvSpPr/>
          <p:nvPr>
            <p:ph type="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6" name="图片 5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32551" y="0"/>
            <a:ext cx="1556260" cy="150806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572131"/>
            <a:ext cx="1313634" cy="12864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454352" y="0"/>
            <a:ext cx="1734465" cy="168074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80071" y="0"/>
            <a:ext cx="1508746" cy="14620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67476" y="0"/>
            <a:ext cx="1521349" cy="147423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497987"/>
            <a:ext cx="1389341" cy="13606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5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6" name="标题 5"/>
          <p:cNvSpPr/>
          <p:nvPr>
            <p:ph type="ctr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1" y="0"/>
            <a:ext cx="12192635" cy="6857683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5000"/>
          </a:blip>
          <a:srcRect l="-502" r="-604"/>
          <a:stretch>
            <a:fillRect/>
          </a:stretch>
        </p:blipFill>
        <p:spPr>
          <a:xfrm>
            <a:off x="1367333" y="1669097"/>
            <a:ext cx="9458921" cy="351980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99178" t="-39123" r="-31778" b="-87475"/>
          <a:stretch>
            <a:fillRect/>
          </a:stretch>
        </p:blipFill>
        <p:spPr>
          <a:xfrm>
            <a:off x="6662579" y="0"/>
            <a:ext cx="5530850" cy="4364256"/>
          </a:xfrm>
          <a:prstGeom prst="rect">
            <a:avLst/>
          </a:prstGeom>
        </p:spPr>
      </p:pic>
      <p:pic>
        <p:nvPicPr>
          <p:cNvPr id="14" name="图片 1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626" t="40826" r="35981" b="-425"/>
          <a:stretch>
            <a:fillRect/>
          </a:stretch>
        </p:blipFill>
        <p:spPr>
          <a:xfrm>
            <a:off x="795" y="2762569"/>
            <a:ext cx="4978446" cy="409541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2"/>
          <p:cNvSpPr/>
          <p:nvPr>
            <p:ph type="ctrTitle" idx="1" hasCustomPrompt="1"/>
            <p:custDataLst>
              <p:tags r:id="rId13"/>
            </p:custDataLst>
          </p:nvPr>
        </p:nvSpPr>
        <p:spPr>
          <a:xfrm>
            <a:off x="4905125" y="2501789"/>
            <a:ext cx="5299325" cy="801914"/>
          </a:xfrm>
          <a:noFill/>
          <a:ln>
            <a:noFill/>
          </a:ln>
        </p:spPr>
        <p:txBody>
          <a:bodyPr vert="horz" wrap="square" lIns="101600" tIns="38100" rIns="635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3"/>
          <p:cNvSpPr/>
          <p:nvPr>
            <p:ph type="body" idx="2" hasCustomPrompt="1"/>
            <p:custDataLst>
              <p:tags r:id="rId14"/>
            </p:custDataLst>
          </p:nvPr>
        </p:nvSpPr>
        <p:spPr>
          <a:xfrm>
            <a:off x="4905125" y="3477873"/>
            <a:ext cx="5192282" cy="983343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10" name="图片 9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1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3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4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6" y="-317"/>
            <a:ext cx="12192635" cy="6857683"/>
          </a:xfrm>
          <a:prstGeom prst="rect">
            <a:avLst/>
          </a:prstGeom>
        </p:spPr>
      </p:pic>
      <p:pic>
        <p:nvPicPr>
          <p:cNvPr id="6" name="图片 5" descr="VCG2113675698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-1751" t="-7818" r="-35496"/>
          <a:stretch>
            <a:fillRect/>
          </a:stretch>
        </p:blipFill>
        <p:spPr>
          <a:xfrm>
            <a:off x="794" y="392783"/>
            <a:ext cx="6744960" cy="5283764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alphaModFix amt="98000"/>
          </a:blip>
          <a:srcRect r="4904"/>
          <a:stretch>
            <a:fillRect/>
          </a:stretch>
        </p:blipFill>
        <p:spPr>
          <a:xfrm>
            <a:off x="2599850" y="2567829"/>
            <a:ext cx="9592626" cy="35406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2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10" name="图片 9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1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3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4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8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9" name="标题 5"/>
          <p:cNvSpPr/>
          <p:nvPr>
            <p:ph type="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6" name="图片 5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32551" y="0"/>
            <a:ext cx="1556260" cy="150806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572131"/>
            <a:ext cx="1313634" cy="12864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454352" y="0"/>
            <a:ext cx="1734465" cy="168074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80071" y="0"/>
            <a:ext cx="1508746" cy="14620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67476" y="0"/>
            <a:ext cx="1521349" cy="147423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497987"/>
            <a:ext cx="1389341" cy="13606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5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6" name="标题 5"/>
          <p:cNvSpPr/>
          <p:nvPr>
            <p:ph type="ctr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6" y="-317"/>
            <a:ext cx="12192635" cy="6857683"/>
          </a:xfrm>
          <a:prstGeom prst="rect">
            <a:avLst/>
          </a:prstGeom>
        </p:spPr>
      </p:pic>
      <p:pic>
        <p:nvPicPr>
          <p:cNvPr id="6" name="图片 5" descr="VCG2113675698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-1751" t="-7818" r="-35496"/>
          <a:stretch>
            <a:fillRect/>
          </a:stretch>
        </p:blipFill>
        <p:spPr>
          <a:xfrm>
            <a:off x="794" y="392783"/>
            <a:ext cx="6744960" cy="5283764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alphaModFix amt="98000"/>
          </a:blip>
          <a:srcRect r="4904"/>
          <a:stretch>
            <a:fillRect/>
          </a:stretch>
        </p:blipFill>
        <p:spPr>
          <a:xfrm>
            <a:off x="2599850" y="2567829"/>
            <a:ext cx="9592626" cy="35406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1" y="0"/>
            <a:ext cx="12192635" cy="6857683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5000"/>
          </a:blip>
          <a:srcRect l="-502" r="-604"/>
          <a:stretch>
            <a:fillRect/>
          </a:stretch>
        </p:blipFill>
        <p:spPr>
          <a:xfrm>
            <a:off x="1367333" y="1669097"/>
            <a:ext cx="9458921" cy="351980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99178" t="-39123" r="-31778" b="-87475"/>
          <a:stretch>
            <a:fillRect/>
          </a:stretch>
        </p:blipFill>
        <p:spPr>
          <a:xfrm>
            <a:off x="6662579" y="0"/>
            <a:ext cx="5530850" cy="4364256"/>
          </a:xfrm>
          <a:prstGeom prst="rect">
            <a:avLst/>
          </a:prstGeom>
        </p:spPr>
      </p:pic>
      <p:pic>
        <p:nvPicPr>
          <p:cNvPr id="14" name="图片 1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626" t="40826" r="35981" b="-425"/>
          <a:stretch>
            <a:fillRect/>
          </a:stretch>
        </p:blipFill>
        <p:spPr>
          <a:xfrm>
            <a:off x="795" y="2762569"/>
            <a:ext cx="4978446" cy="409541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2"/>
          <p:cNvSpPr/>
          <p:nvPr>
            <p:ph type="ctrTitle" idx="1" hasCustomPrompt="1"/>
            <p:custDataLst>
              <p:tags r:id="rId13"/>
            </p:custDataLst>
          </p:nvPr>
        </p:nvSpPr>
        <p:spPr>
          <a:xfrm>
            <a:off x="4905125" y="2501789"/>
            <a:ext cx="5299325" cy="801914"/>
          </a:xfrm>
          <a:noFill/>
          <a:ln>
            <a:noFill/>
          </a:ln>
        </p:spPr>
        <p:txBody>
          <a:bodyPr vert="horz" wrap="square" lIns="101600" tIns="38100" rIns="635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3"/>
          <p:cNvSpPr/>
          <p:nvPr>
            <p:ph type="body" idx="2" hasCustomPrompt="1"/>
            <p:custDataLst>
              <p:tags r:id="rId14"/>
            </p:custDataLst>
          </p:nvPr>
        </p:nvSpPr>
        <p:spPr>
          <a:xfrm>
            <a:off x="4905125" y="3477873"/>
            <a:ext cx="5192282" cy="983343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10" name="图片 9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1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3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4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6" y="-317"/>
            <a:ext cx="12192635" cy="6857683"/>
          </a:xfrm>
          <a:prstGeom prst="rect">
            <a:avLst/>
          </a:prstGeom>
        </p:spPr>
      </p:pic>
      <p:pic>
        <p:nvPicPr>
          <p:cNvPr id="6" name="图片 5" descr="VCG2113675698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-1751" t="-7818" r="-35496"/>
          <a:stretch>
            <a:fillRect/>
          </a:stretch>
        </p:blipFill>
        <p:spPr>
          <a:xfrm>
            <a:off x="794" y="392783"/>
            <a:ext cx="6744960" cy="5283764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alphaModFix amt="98000"/>
          </a:blip>
          <a:srcRect r="4904"/>
          <a:stretch>
            <a:fillRect/>
          </a:stretch>
        </p:blipFill>
        <p:spPr>
          <a:xfrm>
            <a:off x="2599850" y="2567829"/>
            <a:ext cx="9592626" cy="35406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8" name="图片 7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2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2" name="图片 1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8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9" name="标题 5"/>
          <p:cNvSpPr/>
          <p:nvPr>
            <p:ph type="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6" name="图片 5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32551" y="0"/>
            <a:ext cx="1556260" cy="150806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572131"/>
            <a:ext cx="1313634" cy="12864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454352" y="0"/>
            <a:ext cx="1734465" cy="168074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80071" y="0"/>
            <a:ext cx="1508746" cy="14620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635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16" name="图片 1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5733" t="-841" r="-6264" b="68826"/>
          <a:stretch>
            <a:fillRect/>
          </a:stretch>
        </p:blipFill>
        <p:spPr>
          <a:xfrm>
            <a:off x="10667476" y="0"/>
            <a:ext cx="1521349" cy="1474232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-113278" t="-41662" r="-27718" b="-10777"/>
          <a:stretch>
            <a:fillRect/>
          </a:stretch>
        </p:blipFill>
        <p:spPr>
          <a:xfrm flipH="1">
            <a:off x="0" y="5497987"/>
            <a:ext cx="1389341" cy="13606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-20320"/>
            <a:ext cx="12192635" cy="6878307"/>
          </a:xfrm>
          <a:prstGeom prst="rect">
            <a:avLst/>
          </a:prstGeom>
        </p:spPr>
      </p:pic>
      <p:pic>
        <p:nvPicPr>
          <p:cNvPr id="11" name="图片 10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8000"/>
          </a:blip>
          <a:stretch>
            <a:fillRect/>
          </a:stretch>
        </p:blipFill>
        <p:spPr>
          <a:xfrm>
            <a:off x="508000" y="456447"/>
            <a:ext cx="10097138" cy="5960346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4883" t="-1319" r="-2887" b="-2272"/>
          <a:stretch>
            <a:fillRect/>
          </a:stretch>
        </p:blipFill>
        <p:spPr>
          <a:xfrm flipH="1">
            <a:off x="7207403" y="1962785"/>
            <a:ext cx="4825212" cy="447802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副标题 2"/>
          <p:cNvSpPr/>
          <p:nvPr>
            <p:ph type="subTitle" idx="1" hasCustomPrompt="1"/>
            <p:custDataLst>
              <p:tags r:id="rId11"/>
            </p:custDataLst>
          </p:nvPr>
        </p:nvSpPr>
        <p:spPr>
          <a:xfrm>
            <a:off x="1248410" y="4659609"/>
            <a:ext cx="4846500" cy="60771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3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5" name="文本占位符 3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1248510" y="1590675"/>
            <a:ext cx="2513510" cy="607053"/>
          </a:xfr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6" name="标题 5"/>
          <p:cNvSpPr/>
          <p:nvPr>
            <p:ph type="ctrTitle" idx="3" hasCustomPrompt="1"/>
            <p:custDataLst>
              <p:tags r:id="rId13"/>
            </p:custDataLst>
          </p:nvPr>
        </p:nvSpPr>
        <p:spPr>
          <a:xfrm>
            <a:off x="1248410" y="2403310"/>
            <a:ext cx="4846500" cy="2210850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0"/>
            <a:ext cx="12192635" cy="6857365"/>
          </a:xfrm>
          <a:prstGeom prst="rect">
            <a:avLst/>
          </a:prstGeom>
        </p:spPr>
      </p:pic>
      <p:pic>
        <p:nvPicPr>
          <p:cNvPr id="7" name="图片 6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1" y="0"/>
            <a:ext cx="12192635" cy="6857683"/>
          </a:xfrm>
          <a:prstGeom prst="rect">
            <a:avLst/>
          </a:prstGeom>
        </p:spPr>
      </p:pic>
      <p:pic>
        <p:nvPicPr>
          <p:cNvPr id="3" name="图片 2" descr="VCG2113675701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alphaModFix amt="95000"/>
          </a:blip>
          <a:srcRect l="-502" r="-604"/>
          <a:stretch>
            <a:fillRect/>
          </a:stretch>
        </p:blipFill>
        <p:spPr>
          <a:xfrm>
            <a:off x="1367333" y="1669097"/>
            <a:ext cx="9458921" cy="351980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-99178" t="-39123" r="-31778" b="-87475"/>
          <a:stretch>
            <a:fillRect/>
          </a:stretch>
        </p:blipFill>
        <p:spPr>
          <a:xfrm>
            <a:off x="6662579" y="0"/>
            <a:ext cx="5530850" cy="4364256"/>
          </a:xfrm>
          <a:prstGeom prst="rect">
            <a:avLst/>
          </a:prstGeom>
        </p:spPr>
      </p:pic>
      <p:pic>
        <p:nvPicPr>
          <p:cNvPr id="14" name="图片 13" descr="VCG21136756987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626" t="40826" r="35981" b="-425"/>
          <a:stretch>
            <a:fillRect/>
          </a:stretch>
        </p:blipFill>
        <p:spPr>
          <a:xfrm>
            <a:off x="795" y="2762569"/>
            <a:ext cx="4978446" cy="409541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2"/>
          <p:cNvSpPr/>
          <p:nvPr>
            <p:ph type="ctrTitle" idx="1" hasCustomPrompt="1"/>
            <p:custDataLst>
              <p:tags r:id="rId13"/>
            </p:custDataLst>
          </p:nvPr>
        </p:nvSpPr>
        <p:spPr>
          <a:xfrm>
            <a:off x="4905125" y="2501789"/>
            <a:ext cx="5299325" cy="801914"/>
          </a:xfrm>
          <a:noFill/>
          <a:ln>
            <a:noFill/>
          </a:ln>
        </p:spPr>
        <p:txBody>
          <a:bodyPr vert="horz" wrap="square" lIns="101600" tIns="38100" rIns="635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3"/>
          <p:cNvSpPr/>
          <p:nvPr>
            <p:ph type="body" idx="2" hasCustomPrompt="1"/>
            <p:custDataLst>
              <p:tags r:id="rId14"/>
            </p:custDataLst>
          </p:nvPr>
        </p:nvSpPr>
        <p:spPr>
          <a:xfrm>
            <a:off x="4905125" y="3477873"/>
            <a:ext cx="5192282" cy="983343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9" Type="http://schemas.openxmlformats.org/officeDocument/2006/relationships/theme" Target="../theme/theme2.xml"/><Relationship Id="rId28" Type="http://schemas.openxmlformats.org/officeDocument/2006/relationships/tags" Target="../tags/tag232.xml"/><Relationship Id="rId27" Type="http://schemas.openxmlformats.org/officeDocument/2006/relationships/tags" Target="../tags/tag231.xml"/><Relationship Id="rId26" Type="http://schemas.openxmlformats.org/officeDocument/2006/relationships/tags" Target="../tags/tag230.xml"/><Relationship Id="rId25" Type="http://schemas.openxmlformats.org/officeDocument/2006/relationships/tags" Target="../tags/tag229.xml"/><Relationship Id="rId24" Type="http://schemas.openxmlformats.org/officeDocument/2006/relationships/tags" Target="../tags/tag228.xml"/><Relationship Id="rId23" Type="http://schemas.openxmlformats.org/officeDocument/2006/relationships/tags" Target="../tags/tag227.xml"/><Relationship Id="rId22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23.xml"/><Relationship Id="rId20" Type="http://schemas.openxmlformats.org/officeDocument/2006/relationships/slideLayout" Target="../slideLayouts/slideLayout22.xml"/><Relationship Id="rId2" Type="http://schemas.openxmlformats.org/officeDocument/2006/relationships/slideLayout" Target="../slideLayouts/slideLayout4.xml"/><Relationship Id="rId19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5" Type="http://schemas.openxmlformats.org/officeDocument/2006/relationships/theme" Target="../theme/theme3.xml"/><Relationship Id="rId24" Type="http://schemas.openxmlformats.org/officeDocument/2006/relationships/tags" Target="../tags/tag397.xml"/><Relationship Id="rId23" Type="http://schemas.openxmlformats.org/officeDocument/2006/relationships/tags" Target="../tags/tag396.xml"/><Relationship Id="rId22" Type="http://schemas.openxmlformats.org/officeDocument/2006/relationships/tags" Target="../tags/tag395.xml"/><Relationship Id="rId21" Type="http://schemas.openxmlformats.org/officeDocument/2006/relationships/tags" Target="../tags/tag394.xml"/><Relationship Id="rId20" Type="http://schemas.openxmlformats.org/officeDocument/2006/relationships/tags" Target="../tags/tag393.xml"/><Relationship Id="rId2" Type="http://schemas.openxmlformats.org/officeDocument/2006/relationships/slideLayout" Target="../slideLayouts/slideLayout26.xml"/><Relationship Id="rId19" Type="http://schemas.openxmlformats.org/officeDocument/2006/relationships/tags" Target="../tags/tag392.xml"/><Relationship Id="rId18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0.xml"/><Relationship Id="rId7" Type="http://schemas.openxmlformats.org/officeDocument/2006/relationships/slideLayout" Target="../slideLayouts/slideLayout49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5.xml"/><Relationship Id="rId25" Type="http://schemas.openxmlformats.org/officeDocument/2006/relationships/theme" Target="../theme/theme4.xml"/><Relationship Id="rId24" Type="http://schemas.openxmlformats.org/officeDocument/2006/relationships/tags" Target="../tags/tag562.xml"/><Relationship Id="rId23" Type="http://schemas.openxmlformats.org/officeDocument/2006/relationships/tags" Target="../tags/tag561.xml"/><Relationship Id="rId22" Type="http://schemas.openxmlformats.org/officeDocument/2006/relationships/tags" Target="../tags/tag560.xml"/><Relationship Id="rId21" Type="http://schemas.openxmlformats.org/officeDocument/2006/relationships/tags" Target="../tags/tag559.xml"/><Relationship Id="rId20" Type="http://schemas.openxmlformats.org/officeDocument/2006/relationships/tags" Target="../tags/tag558.xml"/><Relationship Id="rId2" Type="http://schemas.openxmlformats.org/officeDocument/2006/relationships/slideLayout" Target="../slideLayouts/slideLayout44.xml"/><Relationship Id="rId19" Type="http://schemas.openxmlformats.org/officeDocument/2006/relationships/tags" Target="../tags/tag557.xml"/><Relationship Id="rId18" Type="http://schemas.openxmlformats.org/officeDocument/2006/relationships/slideLayout" Target="../slideLayouts/slideLayout60.xml"/><Relationship Id="rId17" Type="http://schemas.openxmlformats.org/officeDocument/2006/relationships/slideLayout" Target="../slideLayouts/slideLayout59.xml"/><Relationship Id="rId16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2.xml"/><Relationship Id="rId1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67.xml"/><Relationship Id="rId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64.xml"/><Relationship Id="rId3" Type="http://schemas.openxmlformats.org/officeDocument/2006/relationships/slideLayout" Target="../slideLayouts/slideLayout63.xml"/><Relationship Id="rId25" Type="http://schemas.openxmlformats.org/officeDocument/2006/relationships/theme" Target="../theme/theme5.xml"/><Relationship Id="rId24" Type="http://schemas.openxmlformats.org/officeDocument/2006/relationships/tags" Target="../tags/tag727.xml"/><Relationship Id="rId23" Type="http://schemas.openxmlformats.org/officeDocument/2006/relationships/tags" Target="../tags/tag726.xml"/><Relationship Id="rId22" Type="http://schemas.openxmlformats.org/officeDocument/2006/relationships/tags" Target="../tags/tag725.xml"/><Relationship Id="rId21" Type="http://schemas.openxmlformats.org/officeDocument/2006/relationships/tags" Target="../tags/tag724.xml"/><Relationship Id="rId20" Type="http://schemas.openxmlformats.org/officeDocument/2006/relationships/tags" Target="../tags/tag723.xml"/><Relationship Id="rId2" Type="http://schemas.openxmlformats.org/officeDocument/2006/relationships/slideLayout" Target="../slideLayouts/slideLayout62.xml"/><Relationship Id="rId19" Type="http://schemas.openxmlformats.org/officeDocument/2006/relationships/tags" Target="../tags/tag722.xml"/><Relationship Id="rId18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77.xml"/><Relationship Id="rId16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1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7.xml"/><Relationship Id="rId8" Type="http://schemas.openxmlformats.org/officeDocument/2006/relationships/slideLayout" Target="../slideLayouts/slideLayout86.xml"/><Relationship Id="rId7" Type="http://schemas.openxmlformats.org/officeDocument/2006/relationships/slideLayout" Target="../slideLayouts/slideLayout85.xml"/><Relationship Id="rId6" Type="http://schemas.openxmlformats.org/officeDocument/2006/relationships/slideLayout" Target="../slideLayouts/slideLayout84.xml"/><Relationship Id="rId5" Type="http://schemas.openxmlformats.org/officeDocument/2006/relationships/slideLayout" Target="../slideLayouts/slideLayout83.xml"/><Relationship Id="rId4" Type="http://schemas.openxmlformats.org/officeDocument/2006/relationships/slideLayout" Target="../slideLayouts/slideLayout82.xml"/><Relationship Id="rId3" Type="http://schemas.openxmlformats.org/officeDocument/2006/relationships/slideLayout" Target="../slideLayouts/slideLayout81.xml"/><Relationship Id="rId25" Type="http://schemas.openxmlformats.org/officeDocument/2006/relationships/theme" Target="../theme/theme6.xml"/><Relationship Id="rId24" Type="http://schemas.openxmlformats.org/officeDocument/2006/relationships/tags" Target="../tags/tag892.xml"/><Relationship Id="rId23" Type="http://schemas.openxmlformats.org/officeDocument/2006/relationships/tags" Target="../tags/tag891.xml"/><Relationship Id="rId22" Type="http://schemas.openxmlformats.org/officeDocument/2006/relationships/tags" Target="../tags/tag890.xml"/><Relationship Id="rId21" Type="http://schemas.openxmlformats.org/officeDocument/2006/relationships/tags" Target="../tags/tag889.xml"/><Relationship Id="rId20" Type="http://schemas.openxmlformats.org/officeDocument/2006/relationships/tags" Target="../tags/tag888.xml"/><Relationship Id="rId2" Type="http://schemas.openxmlformats.org/officeDocument/2006/relationships/slideLayout" Target="../slideLayouts/slideLayout80.xml"/><Relationship Id="rId19" Type="http://schemas.openxmlformats.org/officeDocument/2006/relationships/tags" Target="../tags/tag887.xml"/><Relationship Id="rId18" Type="http://schemas.openxmlformats.org/officeDocument/2006/relationships/slideLayout" Target="../slideLayouts/slideLayout96.xml"/><Relationship Id="rId17" Type="http://schemas.openxmlformats.org/officeDocument/2006/relationships/slideLayout" Target="../slideLayouts/slideLayout95.xml"/><Relationship Id="rId16" Type="http://schemas.openxmlformats.org/officeDocument/2006/relationships/slideLayout" Target="../slideLayouts/slideLayout94.xml"/><Relationship Id="rId15" Type="http://schemas.openxmlformats.org/officeDocument/2006/relationships/slideLayout" Target="../slideLayouts/slideLayout93.xml"/><Relationship Id="rId14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88.xml"/><Relationship Id="rId1" Type="http://schemas.openxmlformats.org/officeDocument/2006/relationships/slideLayout" Target="../slideLayouts/slideLayout79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9.xml"/><Relationship Id="rId25" Type="http://schemas.openxmlformats.org/officeDocument/2006/relationships/theme" Target="../theme/theme7.xml"/><Relationship Id="rId24" Type="http://schemas.openxmlformats.org/officeDocument/2006/relationships/tags" Target="../tags/tag1057.xml"/><Relationship Id="rId23" Type="http://schemas.openxmlformats.org/officeDocument/2006/relationships/tags" Target="../tags/tag1056.xml"/><Relationship Id="rId22" Type="http://schemas.openxmlformats.org/officeDocument/2006/relationships/tags" Target="../tags/tag1055.xml"/><Relationship Id="rId21" Type="http://schemas.openxmlformats.org/officeDocument/2006/relationships/tags" Target="../tags/tag1054.xml"/><Relationship Id="rId20" Type="http://schemas.openxmlformats.org/officeDocument/2006/relationships/tags" Target="../tags/tag1053.xml"/><Relationship Id="rId2" Type="http://schemas.openxmlformats.org/officeDocument/2006/relationships/slideLayout" Target="../slideLayouts/slideLayout98.xml"/><Relationship Id="rId19" Type="http://schemas.openxmlformats.org/officeDocument/2006/relationships/tags" Target="../tags/tag1052.xml"/><Relationship Id="rId18" Type="http://schemas.openxmlformats.org/officeDocument/2006/relationships/slideLayout" Target="../slideLayouts/slideLayout114.xml"/><Relationship Id="rId17" Type="http://schemas.openxmlformats.org/officeDocument/2006/relationships/slideLayout" Target="../slideLayouts/slideLayout113.xml"/><Relationship Id="rId16" Type="http://schemas.openxmlformats.org/officeDocument/2006/relationships/slideLayout" Target="../slideLayouts/slideLayout112.xml"/><Relationship Id="rId15" Type="http://schemas.openxmlformats.org/officeDocument/2006/relationships/slideLayout" Target="../slideLayouts/slideLayout111.xml"/><Relationship Id="rId14" Type="http://schemas.openxmlformats.org/officeDocument/2006/relationships/slideLayout" Target="../slideLayouts/slideLayout110.xml"/><Relationship Id="rId13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9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3.xml"/><Relationship Id="rId8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7.xml"/><Relationship Id="rId25" Type="http://schemas.openxmlformats.org/officeDocument/2006/relationships/theme" Target="../theme/theme8.xml"/><Relationship Id="rId24" Type="http://schemas.openxmlformats.org/officeDocument/2006/relationships/tags" Target="../tags/tag1222.xml"/><Relationship Id="rId23" Type="http://schemas.openxmlformats.org/officeDocument/2006/relationships/tags" Target="../tags/tag1221.xml"/><Relationship Id="rId22" Type="http://schemas.openxmlformats.org/officeDocument/2006/relationships/tags" Target="../tags/tag1220.xml"/><Relationship Id="rId21" Type="http://schemas.openxmlformats.org/officeDocument/2006/relationships/tags" Target="../tags/tag1219.xml"/><Relationship Id="rId20" Type="http://schemas.openxmlformats.org/officeDocument/2006/relationships/tags" Target="../tags/tag1218.xml"/><Relationship Id="rId2" Type="http://schemas.openxmlformats.org/officeDocument/2006/relationships/slideLayout" Target="../slideLayouts/slideLayout116.xml"/><Relationship Id="rId19" Type="http://schemas.openxmlformats.org/officeDocument/2006/relationships/tags" Target="../tags/tag1217.xml"/><Relationship Id="rId18" Type="http://schemas.openxmlformats.org/officeDocument/2006/relationships/slideLayout" Target="../slideLayouts/slideLayout132.xml"/><Relationship Id="rId17" Type="http://schemas.openxmlformats.org/officeDocument/2006/relationships/slideLayout" Target="../slideLayouts/slideLayout131.xml"/><Relationship Id="rId16" Type="http://schemas.openxmlformats.org/officeDocument/2006/relationships/slideLayout" Target="../slideLayouts/slideLayout130.xml"/><Relationship Id="rId15" Type="http://schemas.openxmlformats.org/officeDocument/2006/relationships/slideLayout" Target="../slideLayouts/slideLayout129.xml"/><Relationship Id="rId14" Type="http://schemas.openxmlformats.org/officeDocument/2006/relationships/slideLayout" Target="../slideLayouts/slideLayout128.xml"/><Relationship Id="rId13" Type="http://schemas.openxmlformats.org/officeDocument/2006/relationships/slideLayout" Target="../slideLayouts/slideLayout127.xml"/><Relationship Id="rId12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  <p:sldLayoutId id="2147483670" r:id="rId19"/>
    <p:sldLayoutId id="2147483671" r:id="rId20"/>
    <p:sldLayoutId id="2147483672" r:id="rId21"/>
    <p:sldLayoutId id="2147483673" r:id="rId2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  <p:sldLayoutId id="2147483729" r:id="rId17"/>
    <p:sldLayoutId id="2147483730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  <p:sldLayoutId id="214748374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  <a:cs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  <p:sldLayoutId id="2147483784" r:id="rId15"/>
    <p:sldLayoutId id="2147483785" r:id="rId16"/>
    <p:sldLayoutId id="2147483786" r:id="rId17"/>
    <p:sldLayoutId id="214748378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15.xml"/><Relationship Id="rId7" Type="http://schemas.openxmlformats.org/officeDocument/2006/relationships/tags" Target="../tags/tag1225.xml"/><Relationship Id="rId6" Type="http://schemas.openxmlformats.org/officeDocument/2006/relationships/tags" Target="../tags/tag1224.xml"/><Relationship Id="rId5" Type="http://schemas.openxmlformats.org/officeDocument/2006/relationships/tags" Target="../tags/tag1223.xml"/><Relationship Id="rId4" Type="http://schemas.openxmlformats.org/officeDocument/2006/relationships/image" Target="../media/image15.svg"/><Relationship Id="rId3" Type="http://schemas.openxmlformats.org/officeDocument/2006/relationships/image" Target="../media/image14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5.xml"/><Relationship Id="rId3" Type="http://schemas.openxmlformats.org/officeDocument/2006/relationships/tags" Target="../tags/tag1293.xml"/><Relationship Id="rId2" Type="http://schemas.openxmlformats.org/officeDocument/2006/relationships/tags" Target="../tags/tag1292.xml"/><Relationship Id="rId1" Type="http://schemas.openxmlformats.org/officeDocument/2006/relationships/tags" Target="../tags/tag129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299.xml"/><Relationship Id="rId8" Type="http://schemas.openxmlformats.org/officeDocument/2006/relationships/tags" Target="../tags/tag1298.xml"/><Relationship Id="rId7" Type="http://schemas.openxmlformats.org/officeDocument/2006/relationships/tags" Target="../tags/tag1297.xml"/><Relationship Id="rId6" Type="http://schemas.openxmlformats.org/officeDocument/2006/relationships/image" Target="../media/image6.png"/><Relationship Id="rId5" Type="http://schemas.openxmlformats.org/officeDocument/2006/relationships/tags" Target="../tags/tag1296.xml"/><Relationship Id="rId4" Type="http://schemas.openxmlformats.org/officeDocument/2006/relationships/image" Target="../media/image5.png"/><Relationship Id="rId3" Type="http://schemas.openxmlformats.org/officeDocument/2006/relationships/tags" Target="../tags/tag1295.xml"/><Relationship Id="rId2" Type="http://schemas.openxmlformats.org/officeDocument/2006/relationships/tags" Target="../tags/tag1294.xml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9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305.xml"/><Relationship Id="rId8" Type="http://schemas.openxmlformats.org/officeDocument/2006/relationships/tags" Target="../tags/tag1304.xml"/><Relationship Id="rId7" Type="http://schemas.openxmlformats.org/officeDocument/2006/relationships/tags" Target="../tags/tag1303.xml"/><Relationship Id="rId6" Type="http://schemas.openxmlformats.org/officeDocument/2006/relationships/image" Target="../media/image6.png"/><Relationship Id="rId5" Type="http://schemas.openxmlformats.org/officeDocument/2006/relationships/tags" Target="../tags/tag1302.xml"/><Relationship Id="rId4" Type="http://schemas.openxmlformats.org/officeDocument/2006/relationships/image" Target="../media/image5.png"/><Relationship Id="rId3" Type="http://schemas.openxmlformats.org/officeDocument/2006/relationships/tags" Target="../tags/tag1301.xml"/><Relationship Id="rId2" Type="http://schemas.openxmlformats.org/officeDocument/2006/relationships/tags" Target="../tags/tag1300.xml"/><Relationship Id="rId19" Type="http://schemas.openxmlformats.org/officeDocument/2006/relationships/notesSlide" Target="../notesSlides/notesSlide9.xml"/><Relationship Id="rId18" Type="http://schemas.openxmlformats.org/officeDocument/2006/relationships/slideLayout" Target="../slideLayouts/slideLayout9.xml"/><Relationship Id="rId17" Type="http://schemas.openxmlformats.org/officeDocument/2006/relationships/tags" Target="../tags/tag1313.xml"/><Relationship Id="rId16" Type="http://schemas.openxmlformats.org/officeDocument/2006/relationships/tags" Target="../tags/tag1312.xml"/><Relationship Id="rId15" Type="http://schemas.openxmlformats.org/officeDocument/2006/relationships/tags" Target="../tags/tag1311.xml"/><Relationship Id="rId14" Type="http://schemas.openxmlformats.org/officeDocument/2006/relationships/tags" Target="../tags/tag1310.xml"/><Relationship Id="rId13" Type="http://schemas.openxmlformats.org/officeDocument/2006/relationships/tags" Target="../tags/tag1309.xml"/><Relationship Id="rId12" Type="http://schemas.openxmlformats.org/officeDocument/2006/relationships/tags" Target="../tags/tag1308.xml"/><Relationship Id="rId11" Type="http://schemas.openxmlformats.org/officeDocument/2006/relationships/tags" Target="../tags/tag1307.xml"/><Relationship Id="rId10" Type="http://schemas.openxmlformats.org/officeDocument/2006/relationships/tags" Target="../tags/tag1306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tags" Target="../tags/tag1318.xml"/><Relationship Id="rId7" Type="http://schemas.openxmlformats.org/officeDocument/2006/relationships/tags" Target="../tags/tag1317.xml"/><Relationship Id="rId6" Type="http://schemas.openxmlformats.org/officeDocument/2006/relationships/image" Target="../media/image6.png"/><Relationship Id="rId5" Type="http://schemas.openxmlformats.org/officeDocument/2006/relationships/tags" Target="../tags/tag1316.xml"/><Relationship Id="rId4" Type="http://schemas.openxmlformats.org/officeDocument/2006/relationships/image" Target="../media/image5.png"/><Relationship Id="rId3" Type="http://schemas.openxmlformats.org/officeDocument/2006/relationships/tags" Target="../tags/tag1315.xml"/><Relationship Id="rId2" Type="http://schemas.openxmlformats.org/officeDocument/2006/relationships/tags" Target="../tags/tag1314.xml"/><Relationship Id="rId10" Type="http://schemas.openxmlformats.org/officeDocument/2006/relationships/notesSlide" Target="../notesSlides/notesSlide10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324.xml"/><Relationship Id="rId8" Type="http://schemas.openxmlformats.org/officeDocument/2006/relationships/tags" Target="../tags/tag1323.xml"/><Relationship Id="rId7" Type="http://schemas.openxmlformats.org/officeDocument/2006/relationships/tags" Target="../tags/tag1322.xml"/><Relationship Id="rId6" Type="http://schemas.openxmlformats.org/officeDocument/2006/relationships/image" Target="../media/image6.png"/><Relationship Id="rId50" Type="http://schemas.openxmlformats.org/officeDocument/2006/relationships/notesSlide" Target="../notesSlides/notesSlide11.xml"/><Relationship Id="rId5" Type="http://schemas.openxmlformats.org/officeDocument/2006/relationships/tags" Target="../tags/tag1321.xml"/><Relationship Id="rId49" Type="http://schemas.openxmlformats.org/officeDocument/2006/relationships/slideLayout" Target="../slideLayouts/slideLayout9.xml"/><Relationship Id="rId48" Type="http://schemas.openxmlformats.org/officeDocument/2006/relationships/tags" Target="../tags/tag1351.xml"/><Relationship Id="rId47" Type="http://schemas.openxmlformats.org/officeDocument/2006/relationships/tags" Target="../tags/tag1350.xml"/><Relationship Id="rId46" Type="http://schemas.openxmlformats.org/officeDocument/2006/relationships/tags" Target="../tags/tag1349.xml"/><Relationship Id="rId45" Type="http://schemas.openxmlformats.org/officeDocument/2006/relationships/tags" Target="../tags/tag1348.xml"/><Relationship Id="rId44" Type="http://schemas.openxmlformats.org/officeDocument/2006/relationships/tags" Target="../tags/tag1347.xml"/><Relationship Id="rId43" Type="http://schemas.openxmlformats.org/officeDocument/2006/relationships/image" Target="../media/image41.svg"/><Relationship Id="rId42" Type="http://schemas.openxmlformats.org/officeDocument/2006/relationships/image" Target="../media/image40.jpeg"/><Relationship Id="rId41" Type="http://schemas.openxmlformats.org/officeDocument/2006/relationships/tags" Target="../tags/tag1346.xml"/><Relationship Id="rId40" Type="http://schemas.openxmlformats.org/officeDocument/2006/relationships/image" Target="../media/image39.svg"/><Relationship Id="rId4" Type="http://schemas.openxmlformats.org/officeDocument/2006/relationships/image" Target="../media/image5.png"/><Relationship Id="rId39" Type="http://schemas.openxmlformats.org/officeDocument/2006/relationships/image" Target="../media/image38.jpeg"/><Relationship Id="rId38" Type="http://schemas.openxmlformats.org/officeDocument/2006/relationships/tags" Target="../tags/tag1345.xml"/><Relationship Id="rId37" Type="http://schemas.openxmlformats.org/officeDocument/2006/relationships/image" Target="../media/image37.svg"/><Relationship Id="rId36" Type="http://schemas.openxmlformats.org/officeDocument/2006/relationships/image" Target="../media/image36.jpeg"/><Relationship Id="rId35" Type="http://schemas.openxmlformats.org/officeDocument/2006/relationships/tags" Target="../tags/tag1344.xml"/><Relationship Id="rId34" Type="http://schemas.openxmlformats.org/officeDocument/2006/relationships/image" Target="../media/image35.svg"/><Relationship Id="rId33" Type="http://schemas.openxmlformats.org/officeDocument/2006/relationships/image" Target="../media/image34.jpeg"/><Relationship Id="rId32" Type="http://schemas.openxmlformats.org/officeDocument/2006/relationships/tags" Target="../tags/tag1343.xml"/><Relationship Id="rId31" Type="http://schemas.openxmlformats.org/officeDocument/2006/relationships/image" Target="../media/image33.svg"/><Relationship Id="rId30" Type="http://schemas.openxmlformats.org/officeDocument/2006/relationships/image" Target="../media/image32.jpeg"/><Relationship Id="rId3" Type="http://schemas.openxmlformats.org/officeDocument/2006/relationships/tags" Target="../tags/tag1320.xml"/><Relationship Id="rId29" Type="http://schemas.openxmlformats.org/officeDocument/2006/relationships/tags" Target="../tags/tag1342.xml"/><Relationship Id="rId28" Type="http://schemas.openxmlformats.org/officeDocument/2006/relationships/image" Target="../media/image31.svg"/><Relationship Id="rId27" Type="http://schemas.openxmlformats.org/officeDocument/2006/relationships/image" Target="../media/image30.jpeg"/><Relationship Id="rId26" Type="http://schemas.openxmlformats.org/officeDocument/2006/relationships/tags" Target="../tags/tag1341.xml"/><Relationship Id="rId25" Type="http://schemas.openxmlformats.org/officeDocument/2006/relationships/tags" Target="../tags/tag1340.xml"/><Relationship Id="rId24" Type="http://schemas.openxmlformats.org/officeDocument/2006/relationships/tags" Target="../tags/tag1339.xml"/><Relationship Id="rId23" Type="http://schemas.openxmlformats.org/officeDocument/2006/relationships/tags" Target="../tags/tag1338.xml"/><Relationship Id="rId22" Type="http://schemas.openxmlformats.org/officeDocument/2006/relationships/tags" Target="../tags/tag1337.xml"/><Relationship Id="rId21" Type="http://schemas.openxmlformats.org/officeDocument/2006/relationships/tags" Target="../tags/tag1336.xml"/><Relationship Id="rId20" Type="http://schemas.openxmlformats.org/officeDocument/2006/relationships/tags" Target="../tags/tag1335.xml"/><Relationship Id="rId2" Type="http://schemas.openxmlformats.org/officeDocument/2006/relationships/tags" Target="../tags/tag1319.xml"/><Relationship Id="rId19" Type="http://schemas.openxmlformats.org/officeDocument/2006/relationships/tags" Target="../tags/tag1334.xml"/><Relationship Id="rId18" Type="http://schemas.openxmlformats.org/officeDocument/2006/relationships/tags" Target="../tags/tag1333.xml"/><Relationship Id="rId17" Type="http://schemas.openxmlformats.org/officeDocument/2006/relationships/tags" Target="../tags/tag1332.xml"/><Relationship Id="rId16" Type="http://schemas.openxmlformats.org/officeDocument/2006/relationships/tags" Target="../tags/tag1331.xml"/><Relationship Id="rId15" Type="http://schemas.openxmlformats.org/officeDocument/2006/relationships/tags" Target="../tags/tag1330.xml"/><Relationship Id="rId14" Type="http://schemas.openxmlformats.org/officeDocument/2006/relationships/tags" Target="../tags/tag1329.xml"/><Relationship Id="rId13" Type="http://schemas.openxmlformats.org/officeDocument/2006/relationships/tags" Target="../tags/tag1328.xml"/><Relationship Id="rId12" Type="http://schemas.openxmlformats.org/officeDocument/2006/relationships/tags" Target="../tags/tag1327.xml"/><Relationship Id="rId11" Type="http://schemas.openxmlformats.org/officeDocument/2006/relationships/tags" Target="../tags/tag1326.xml"/><Relationship Id="rId10" Type="http://schemas.openxmlformats.org/officeDocument/2006/relationships/tags" Target="../tags/tag1325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63.xml"/><Relationship Id="rId3" Type="http://schemas.openxmlformats.org/officeDocument/2006/relationships/tags" Target="../tags/tag1354.xml"/><Relationship Id="rId2" Type="http://schemas.openxmlformats.org/officeDocument/2006/relationships/tags" Target="../tags/tag1353.xml"/><Relationship Id="rId1" Type="http://schemas.openxmlformats.org/officeDocument/2006/relationships/tags" Target="../tags/tag135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tags" Target="../tags/tag1359.xml"/><Relationship Id="rId7" Type="http://schemas.openxmlformats.org/officeDocument/2006/relationships/tags" Target="../tags/tag1358.xml"/><Relationship Id="rId6" Type="http://schemas.openxmlformats.org/officeDocument/2006/relationships/image" Target="../media/image6.png"/><Relationship Id="rId5" Type="http://schemas.openxmlformats.org/officeDocument/2006/relationships/tags" Target="../tags/tag1357.xml"/><Relationship Id="rId4" Type="http://schemas.openxmlformats.org/officeDocument/2006/relationships/image" Target="../media/image5.png"/><Relationship Id="rId3" Type="http://schemas.openxmlformats.org/officeDocument/2006/relationships/tags" Target="../tags/tag1356.xml"/><Relationship Id="rId2" Type="http://schemas.openxmlformats.org/officeDocument/2006/relationships/tags" Target="../tags/tag1355.xml"/><Relationship Id="rId10" Type="http://schemas.openxmlformats.org/officeDocument/2006/relationships/notesSlide" Target="../notesSlides/notesSlide13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367.xml"/><Relationship Id="rId8" Type="http://schemas.openxmlformats.org/officeDocument/2006/relationships/tags" Target="../tags/tag1366.xml"/><Relationship Id="rId7" Type="http://schemas.openxmlformats.org/officeDocument/2006/relationships/tags" Target="../tags/tag1365.xml"/><Relationship Id="rId6" Type="http://schemas.openxmlformats.org/officeDocument/2006/relationships/tags" Target="../tags/tag1364.xml"/><Relationship Id="rId5" Type="http://schemas.openxmlformats.org/officeDocument/2006/relationships/tags" Target="../tags/tag1363.xml"/><Relationship Id="rId4" Type="http://schemas.openxmlformats.org/officeDocument/2006/relationships/tags" Target="../tags/tag1362.xml"/><Relationship Id="rId3" Type="http://schemas.openxmlformats.org/officeDocument/2006/relationships/image" Target="../media/image42.jpeg"/><Relationship Id="rId27" Type="http://schemas.openxmlformats.org/officeDocument/2006/relationships/slideLayout" Target="../slideLayouts/slideLayout14.xml"/><Relationship Id="rId26" Type="http://schemas.openxmlformats.org/officeDocument/2006/relationships/tags" Target="../tags/tag1379.xml"/><Relationship Id="rId25" Type="http://schemas.openxmlformats.org/officeDocument/2006/relationships/image" Target="../media/image47.svg"/><Relationship Id="rId24" Type="http://schemas.openxmlformats.org/officeDocument/2006/relationships/image" Target="../media/image46.jpeg"/><Relationship Id="rId23" Type="http://schemas.openxmlformats.org/officeDocument/2006/relationships/tags" Target="../tags/tag1378.xml"/><Relationship Id="rId22" Type="http://schemas.openxmlformats.org/officeDocument/2006/relationships/image" Target="../media/image45.png"/><Relationship Id="rId21" Type="http://schemas.openxmlformats.org/officeDocument/2006/relationships/tags" Target="../tags/tag1377.xml"/><Relationship Id="rId20" Type="http://schemas.openxmlformats.org/officeDocument/2006/relationships/tags" Target="../tags/tag1376.xml"/><Relationship Id="rId2" Type="http://schemas.openxmlformats.org/officeDocument/2006/relationships/tags" Target="../tags/tag1361.xml"/><Relationship Id="rId19" Type="http://schemas.openxmlformats.org/officeDocument/2006/relationships/tags" Target="../tags/tag1375.xml"/><Relationship Id="rId18" Type="http://schemas.openxmlformats.org/officeDocument/2006/relationships/tags" Target="../tags/tag1374.xml"/><Relationship Id="rId17" Type="http://schemas.openxmlformats.org/officeDocument/2006/relationships/tags" Target="../tags/tag1373.xml"/><Relationship Id="rId16" Type="http://schemas.openxmlformats.org/officeDocument/2006/relationships/tags" Target="../tags/tag1372.xml"/><Relationship Id="rId15" Type="http://schemas.openxmlformats.org/officeDocument/2006/relationships/tags" Target="../tags/tag1371.xml"/><Relationship Id="rId14" Type="http://schemas.openxmlformats.org/officeDocument/2006/relationships/image" Target="../media/image44.png"/><Relationship Id="rId13" Type="http://schemas.openxmlformats.org/officeDocument/2006/relationships/tags" Target="../tags/tag1370.xml"/><Relationship Id="rId12" Type="http://schemas.openxmlformats.org/officeDocument/2006/relationships/tags" Target="../tags/tag1369.xml"/><Relationship Id="rId11" Type="http://schemas.openxmlformats.org/officeDocument/2006/relationships/image" Target="../media/image43.png"/><Relationship Id="rId10" Type="http://schemas.openxmlformats.org/officeDocument/2006/relationships/tags" Target="../tags/tag1368.xml"/><Relationship Id="rId1" Type="http://schemas.openxmlformats.org/officeDocument/2006/relationships/tags" Target="../tags/tag136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388.xml"/><Relationship Id="rId8" Type="http://schemas.openxmlformats.org/officeDocument/2006/relationships/tags" Target="../tags/tag1387.xml"/><Relationship Id="rId7" Type="http://schemas.openxmlformats.org/officeDocument/2006/relationships/tags" Target="../tags/tag1386.xml"/><Relationship Id="rId6" Type="http://schemas.openxmlformats.org/officeDocument/2006/relationships/tags" Target="../tags/tag1385.xml"/><Relationship Id="rId5" Type="http://schemas.openxmlformats.org/officeDocument/2006/relationships/tags" Target="../tags/tag1384.xml"/><Relationship Id="rId4" Type="http://schemas.openxmlformats.org/officeDocument/2006/relationships/tags" Target="../tags/tag1383.xml"/><Relationship Id="rId3" Type="http://schemas.openxmlformats.org/officeDocument/2006/relationships/tags" Target="../tags/tag1382.xml"/><Relationship Id="rId23" Type="http://schemas.openxmlformats.org/officeDocument/2006/relationships/slideLayout" Target="../slideLayouts/slideLayout14.xml"/><Relationship Id="rId22" Type="http://schemas.openxmlformats.org/officeDocument/2006/relationships/tags" Target="../tags/tag1397.xml"/><Relationship Id="rId21" Type="http://schemas.openxmlformats.org/officeDocument/2006/relationships/tags" Target="../tags/tag1396.xml"/><Relationship Id="rId20" Type="http://schemas.openxmlformats.org/officeDocument/2006/relationships/tags" Target="../tags/tag1395.xml"/><Relationship Id="rId2" Type="http://schemas.openxmlformats.org/officeDocument/2006/relationships/tags" Target="../tags/tag1381.xml"/><Relationship Id="rId19" Type="http://schemas.openxmlformats.org/officeDocument/2006/relationships/tags" Target="../tags/tag1394.xml"/><Relationship Id="rId18" Type="http://schemas.openxmlformats.org/officeDocument/2006/relationships/tags" Target="../tags/tag1393.xml"/><Relationship Id="rId17" Type="http://schemas.openxmlformats.org/officeDocument/2006/relationships/image" Target="../media/image51.jpeg"/><Relationship Id="rId16" Type="http://schemas.openxmlformats.org/officeDocument/2006/relationships/tags" Target="../tags/tag1392.xml"/><Relationship Id="rId15" Type="http://schemas.openxmlformats.org/officeDocument/2006/relationships/image" Target="../media/image50.jpeg"/><Relationship Id="rId14" Type="http://schemas.openxmlformats.org/officeDocument/2006/relationships/tags" Target="../tags/tag1391.xml"/><Relationship Id="rId13" Type="http://schemas.openxmlformats.org/officeDocument/2006/relationships/image" Target="../media/image49.jpeg"/><Relationship Id="rId12" Type="http://schemas.openxmlformats.org/officeDocument/2006/relationships/tags" Target="../tags/tag1390.xml"/><Relationship Id="rId11" Type="http://schemas.openxmlformats.org/officeDocument/2006/relationships/image" Target="../media/image48.jpeg"/><Relationship Id="rId10" Type="http://schemas.openxmlformats.org/officeDocument/2006/relationships/tags" Target="../tags/tag1389.xml"/><Relationship Id="rId1" Type="http://schemas.openxmlformats.org/officeDocument/2006/relationships/tags" Target="../tags/tag1380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406.xml"/><Relationship Id="rId8" Type="http://schemas.openxmlformats.org/officeDocument/2006/relationships/tags" Target="../tags/tag1405.xml"/><Relationship Id="rId7" Type="http://schemas.openxmlformats.org/officeDocument/2006/relationships/tags" Target="../tags/tag1404.xml"/><Relationship Id="rId6" Type="http://schemas.openxmlformats.org/officeDocument/2006/relationships/tags" Target="../tags/tag1403.xml"/><Relationship Id="rId5" Type="http://schemas.openxmlformats.org/officeDocument/2006/relationships/tags" Target="../tags/tag1402.xml"/><Relationship Id="rId4" Type="http://schemas.openxmlformats.org/officeDocument/2006/relationships/tags" Target="../tags/tag1401.xml"/><Relationship Id="rId3" Type="http://schemas.openxmlformats.org/officeDocument/2006/relationships/tags" Target="../tags/tag1400.xml"/><Relationship Id="rId27" Type="http://schemas.openxmlformats.org/officeDocument/2006/relationships/slideLayout" Target="../slideLayouts/slideLayout14.xml"/><Relationship Id="rId26" Type="http://schemas.openxmlformats.org/officeDocument/2006/relationships/tags" Target="../tags/tag1417.xml"/><Relationship Id="rId25" Type="http://schemas.openxmlformats.org/officeDocument/2006/relationships/image" Target="../media/image57.svg"/><Relationship Id="rId24" Type="http://schemas.openxmlformats.org/officeDocument/2006/relationships/image" Target="../media/image56.jpeg"/><Relationship Id="rId23" Type="http://schemas.openxmlformats.org/officeDocument/2006/relationships/tags" Target="../tags/tag1416.xml"/><Relationship Id="rId22" Type="http://schemas.openxmlformats.org/officeDocument/2006/relationships/image" Target="../media/image55.svg"/><Relationship Id="rId21" Type="http://schemas.openxmlformats.org/officeDocument/2006/relationships/image" Target="../media/image54.jpeg"/><Relationship Id="rId20" Type="http://schemas.openxmlformats.org/officeDocument/2006/relationships/tags" Target="../tags/tag1415.xml"/><Relationship Id="rId2" Type="http://schemas.openxmlformats.org/officeDocument/2006/relationships/tags" Target="../tags/tag1399.xml"/><Relationship Id="rId19" Type="http://schemas.openxmlformats.org/officeDocument/2006/relationships/image" Target="../media/image53.svg"/><Relationship Id="rId18" Type="http://schemas.openxmlformats.org/officeDocument/2006/relationships/image" Target="../media/image52.jpeg"/><Relationship Id="rId17" Type="http://schemas.openxmlformats.org/officeDocument/2006/relationships/tags" Target="../tags/tag1414.xml"/><Relationship Id="rId16" Type="http://schemas.openxmlformats.org/officeDocument/2006/relationships/tags" Target="../tags/tag1413.xml"/><Relationship Id="rId15" Type="http://schemas.openxmlformats.org/officeDocument/2006/relationships/tags" Target="../tags/tag1412.xml"/><Relationship Id="rId14" Type="http://schemas.openxmlformats.org/officeDocument/2006/relationships/tags" Target="../tags/tag1411.xml"/><Relationship Id="rId13" Type="http://schemas.openxmlformats.org/officeDocument/2006/relationships/tags" Target="../tags/tag1410.xml"/><Relationship Id="rId12" Type="http://schemas.openxmlformats.org/officeDocument/2006/relationships/tags" Target="../tags/tag1409.xml"/><Relationship Id="rId11" Type="http://schemas.openxmlformats.org/officeDocument/2006/relationships/tags" Target="../tags/tag1408.xml"/><Relationship Id="rId10" Type="http://schemas.openxmlformats.org/officeDocument/2006/relationships/tags" Target="../tags/tag1407.xml"/><Relationship Id="rId1" Type="http://schemas.openxmlformats.org/officeDocument/2006/relationships/tags" Target="../tags/tag139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99.xml"/><Relationship Id="rId2" Type="http://schemas.openxmlformats.org/officeDocument/2006/relationships/tags" Target="../tags/tag1227.xml"/><Relationship Id="rId1" Type="http://schemas.openxmlformats.org/officeDocument/2006/relationships/tags" Target="../tags/tag1226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426.xml"/><Relationship Id="rId8" Type="http://schemas.openxmlformats.org/officeDocument/2006/relationships/tags" Target="../tags/tag1425.xml"/><Relationship Id="rId7" Type="http://schemas.openxmlformats.org/officeDocument/2006/relationships/tags" Target="../tags/tag1424.xml"/><Relationship Id="rId6" Type="http://schemas.openxmlformats.org/officeDocument/2006/relationships/tags" Target="../tags/tag1423.xml"/><Relationship Id="rId5" Type="http://schemas.openxmlformats.org/officeDocument/2006/relationships/tags" Target="../tags/tag1422.xml"/><Relationship Id="rId4" Type="http://schemas.openxmlformats.org/officeDocument/2006/relationships/tags" Target="../tags/tag1421.xml"/><Relationship Id="rId3" Type="http://schemas.openxmlformats.org/officeDocument/2006/relationships/tags" Target="../tags/tag1420.xml"/><Relationship Id="rId23" Type="http://schemas.openxmlformats.org/officeDocument/2006/relationships/slideLayout" Target="../slideLayouts/slideLayout14.xml"/><Relationship Id="rId22" Type="http://schemas.openxmlformats.org/officeDocument/2006/relationships/tags" Target="../tags/tag1439.xml"/><Relationship Id="rId21" Type="http://schemas.openxmlformats.org/officeDocument/2006/relationships/tags" Target="../tags/tag1438.xml"/><Relationship Id="rId20" Type="http://schemas.openxmlformats.org/officeDocument/2006/relationships/tags" Target="../tags/tag1437.xml"/><Relationship Id="rId2" Type="http://schemas.openxmlformats.org/officeDocument/2006/relationships/tags" Target="../tags/tag1419.xml"/><Relationship Id="rId19" Type="http://schemas.openxmlformats.org/officeDocument/2006/relationships/tags" Target="../tags/tag1436.xml"/><Relationship Id="rId18" Type="http://schemas.openxmlformats.org/officeDocument/2006/relationships/tags" Target="../tags/tag1435.xml"/><Relationship Id="rId17" Type="http://schemas.openxmlformats.org/officeDocument/2006/relationships/tags" Target="../tags/tag1434.xml"/><Relationship Id="rId16" Type="http://schemas.openxmlformats.org/officeDocument/2006/relationships/tags" Target="../tags/tag1433.xml"/><Relationship Id="rId15" Type="http://schemas.openxmlformats.org/officeDocument/2006/relationships/tags" Target="../tags/tag1432.xml"/><Relationship Id="rId14" Type="http://schemas.openxmlformats.org/officeDocument/2006/relationships/tags" Target="../tags/tag1431.xml"/><Relationship Id="rId13" Type="http://schemas.openxmlformats.org/officeDocument/2006/relationships/tags" Target="../tags/tag1430.xml"/><Relationship Id="rId12" Type="http://schemas.openxmlformats.org/officeDocument/2006/relationships/tags" Target="../tags/tag1429.xml"/><Relationship Id="rId11" Type="http://schemas.openxmlformats.org/officeDocument/2006/relationships/tags" Target="../tags/tag1428.xml"/><Relationship Id="rId10" Type="http://schemas.openxmlformats.org/officeDocument/2006/relationships/tags" Target="../tags/tag1427.xml"/><Relationship Id="rId1" Type="http://schemas.openxmlformats.org/officeDocument/2006/relationships/tags" Target="../tags/tag1418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81.xml"/><Relationship Id="rId3" Type="http://schemas.openxmlformats.org/officeDocument/2006/relationships/tags" Target="../tags/tag1442.xml"/><Relationship Id="rId2" Type="http://schemas.openxmlformats.org/officeDocument/2006/relationships/tags" Target="../tags/tag1441.xml"/><Relationship Id="rId1" Type="http://schemas.openxmlformats.org/officeDocument/2006/relationships/tags" Target="../tags/tag144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448.xml"/><Relationship Id="rId8" Type="http://schemas.openxmlformats.org/officeDocument/2006/relationships/tags" Target="../tags/tag1447.xml"/><Relationship Id="rId7" Type="http://schemas.openxmlformats.org/officeDocument/2006/relationships/tags" Target="../tags/tag1446.xml"/><Relationship Id="rId6" Type="http://schemas.openxmlformats.org/officeDocument/2006/relationships/image" Target="../media/image6.png"/><Relationship Id="rId5" Type="http://schemas.openxmlformats.org/officeDocument/2006/relationships/tags" Target="../tags/tag1445.xml"/><Relationship Id="rId4" Type="http://schemas.openxmlformats.org/officeDocument/2006/relationships/image" Target="../media/image5.png"/><Relationship Id="rId3" Type="http://schemas.openxmlformats.org/officeDocument/2006/relationships/tags" Target="../tags/tag1444.xml"/><Relationship Id="rId2" Type="http://schemas.openxmlformats.org/officeDocument/2006/relationships/tags" Target="../tags/tag1443.xml"/><Relationship Id="rId11" Type="http://schemas.openxmlformats.org/officeDocument/2006/relationships/notesSlide" Target="../notesSlides/notesSlide15.xml"/><Relationship Id="rId10" Type="http://schemas.openxmlformats.org/officeDocument/2006/relationships/slideLayout" Target="../slideLayouts/slideLayout9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454.xml"/><Relationship Id="rId8" Type="http://schemas.openxmlformats.org/officeDocument/2006/relationships/tags" Target="../tags/tag1453.xml"/><Relationship Id="rId7" Type="http://schemas.openxmlformats.org/officeDocument/2006/relationships/tags" Target="../tags/tag1452.xml"/><Relationship Id="rId6" Type="http://schemas.openxmlformats.org/officeDocument/2006/relationships/image" Target="../media/image6.png"/><Relationship Id="rId5" Type="http://schemas.openxmlformats.org/officeDocument/2006/relationships/tags" Target="../tags/tag1451.xml"/><Relationship Id="rId4" Type="http://schemas.openxmlformats.org/officeDocument/2006/relationships/image" Target="../media/image5.png"/><Relationship Id="rId3" Type="http://schemas.openxmlformats.org/officeDocument/2006/relationships/tags" Target="../tags/tag1450.xml"/><Relationship Id="rId2" Type="http://schemas.openxmlformats.org/officeDocument/2006/relationships/tags" Target="../tags/tag1449.xml"/><Relationship Id="rId18" Type="http://schemas.openxmlformats.org/officeDocument/2006/relationships/notesSlide" Target="../notesSlides/notesSlide16.xml"/><Relationship Id="rId17" Type="http://schemas.openxmlformats.org/officeDocument/2006/relationships/slideLayout" Target="../slideLayouts/slideLayout9.xml"/><Relationship Id="rId16" Type="http://schemas.openxmlformats.org/officeDocument/2006/relationships/tags" Target="../tags/tag1460.xml"/><Relationship Id="rId15" Type="http://schemas.openxmlformats.org/officeDocument/2006/relationships/image" Target="../media/image58.png"/><Relationship Id="rId14" Type="http://schemas.openxmlformats.org/officeDocument/2006/relationships/tags" Target="../tags/tag1459.xml"/><Relationship Id="rId13" Type="http://schemas.openxmlformats.org/officeDocument/2006/relationships/tags" Target="../tags/tag1458.xml"/><Relationship Id="rId12" Type="http://schemas.openxmlformats.org/officeDocument/2006/relationships/tags" Target="../tags/tag1457.xml"/><Relationship Id="rId11" Type="http://schemas.openxmlformats.org/officeDocument/2006/relationships/tags" Target="../tags/tag1456.xml"/><Relationship Id="rId10" Type="http://schemas.openxmlformats.org/officeDocument/2006/relationships/tags" Target="../tags/tag1455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466.xml"/><Relationship Id="rId8" Type="http://schemas.openxmlformats.org/officeDocument/2006/relationships/tags" Target="../tags/tag1465.xml"/><Relationship Id="rId7" Type="http://schemas.openxmlformats.org/officeDocument/2006/relationships/tags" Target="../tags/tag1464.xml"/><Relationship Id="rId6" Type="http://schemas.openxmlformats.org/officeDocument/2006/relationships/image" Target="../media/image6.png"/><Relationship Id="rId5" Type="http://schemas.openxmlformats.org/officeDocument/2006/relationships/tags" Target="../tags/tag1463.xml"/><Relationship Id="rId4" Type="http://schemas.openxmlformats.org/officeDocument/2006/relationships/image" Target="../media/image5.png"/><Relationship Id="rId3" Type="http://schemas.openxmlformats.org/officeDocument/2006/relationships/tags" Target="../tags/tag1462.xml"/><Relationship Id="rId2" Type="http://schemas.openxmlformats.org/officeDocument/2006/relationships/tags" Target="../tags/tag1461.xml"/><Relationship Id="rId17" Type="http://schemas.openxmlformats.org/officeDocument/2006/relationships/notesSlide" Target="../notesSlides/notesSlide17.xml"/><Relationship Id="rId16" Type="http://schemas.openxmlformats.org/officeDocument/2006/relationships/slideLayout" Target="../slideLayouts/slideLayout9.xml"/><Relationship Id="rId15" Type="http://schemas.openxmlformats.org/officeDocument/2006/relationships/tags" Target="../tags/tag1472.xml"/><Relationship Id="rId14" Type="http://schemas.openxmlformats.org/officeDocument/2006/relationships/tags" Target="../tags/tag1471.xml"/><Relationship Id="rId13" Type="http://schemas.openxmlformats.org/officeDocument/2006/relationships/tags" Target="../tags/tag1470.xml"/><Relationship Id="rId12" Type="http://schemas.openxmlformats.org/officeDocument/2006/relationships/tags" Target="../tags/tag1469.xml"/><Relationship Id="rId11" Type="http://schemas.openxmlformats.org/officeDocument/2006/relationships/tags" Target="../tags/tag1468.xml"/><Relationship Id="rId10" Type="http://schemas.openxmlformats.org/officeDocument/2006/relationships/tags" Target="../tags/tag1467.xml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478.xml"/><Relationship Id="rId8" Type="http://schemas.openxmlformats.org/officeDocument/2006/relationships/tags" Target="../tags/tag1477.xml"/><Relationship Id="rId7" Type="http://schemas.openxmlformats.org/officeDocument/2006/relationships/tags" Target="../tags/tag1476.xml"/><Relationship Id="rId6" Type="http://schemas.openxmlformats.org/officeDocument/2006/relationships/image" Target="../media/image6.png"/><Relationship Id="rId5" Type="http://schemas.openxmlformats.org/officeDocument/2006/relationships/tags" Target="../tags/tag1475.xml"/><Relationship Id="rId4" Type="http://schemas.openxmlformats.org/officeDocument/2006/relationships/image" Target="../media/image5.png"/><Relationship Id="rId3" Type="http://schemas.openxmlformats.org/officeDocument/2006/relationships/tags" Target="../tags/tag1474.xml"/><Relationship Id="rId2" Type="http://schemas.openxmlformats.org/officeDocument/2006/relationships/tags" Target="../tags/tag1473.xml"/><Relationship Id="rId14" Type="http://schemas.openxmlformats.org/officeDocument/2006/relationships/notesSlide" Target="../notesSlides/notesSlide18.xml"/><Relationship Id="rId13" Type="http://schemas.openxmlformats.org/officeDocument/2006/relationships/slideLayout" Target="../slideLayouts/slideLayout9.xml"/><Relationship Id="rId12" Type="http://schemas.openxmlformats.org/officeDocument/2006/relationships/tags" Target="../tags/tag1480.xml"/><Relationship Id="rId11" Type="http://schemas.openxmlformats.org/officeDocument/2006/relationships/image" Target="../media/image59.png"/><Relationship Id="rId10" Type="http://schemas.openxmlformats.org/officeDocument/2006/relationships/tags" Target="../tags/tag1479.xml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486.xml"/><Relationship Id="rId8" Type="http://schemas.openxmlformats.org/officeDocument/2006/relationships/tags" Target="../tags/tag1485.xml"/><Relationship Id="rId7" Type="http://schemas.openxmlformats.org/officeDocument/2006/relationships/tags" Target="../tags/tag1484.xml"/><Relationship Id="rId6" Type="http://schemas.openxmlformats.org/officeDocument/2006/relationships/image" Target="../media/image6.png"/><Relationship Id="rId5" Type="http://schemas.openxmlformats.org/officeDocument/2006/relationships/tags" Target="../tags/tag1483.xml"/><Relationship Id="rId4" Type="http://schemas.openxmlformats.org/officeDocument/2006/relationships/image" Target="../media/image5.png"/><Relationship Id="rId3" Type="http://schemas.openxmlformats.org/officeDocument/2006/relationships/tags" Target="../tags/tag1482.xml"/><Relationship Id="rId2" Type="http://schemas.openxmlformats.org/officeDocument/2006/relationships/tags" Target="../tags/tag1481.xml"/><Relationship Id="rId15" Type="http://schemas.openxmlformats.org/officeDocument/2006/relationships/notesSlide" Target="../notesSlides/notesSlide19.xml"/><Relationship Id="rId14" Type="http://schemas.openxmlformats.org/officeDocument/2006/relationships/slideLayout" Target="../slideLayouts/slideLayout9.xml"/><Relationship Id="rId13" Type="http://schemas.openxmlformats.org/officeDocument/2006/relationships/tags" Target="../tags/tag1488.xml"/><Relationship Id="rId12" Type="http://schemas.openxmlformats.org/officeDocument/2006/relationships/image" Target="../media/image61.png"/><Relationship Id="rId11" Type="http://schemas.openxmlformats.org/officeDocument/2006/relationships/image" Target="../media/image60.png"/><Relationship Id="rId10" Type="http://schemas.openxmlformats.org/officeDocument/2006/relationships/tags" Target="../tags/tag1487.xml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494.xml"/><Relationship Id="rId8" Type="http://schemas.openxmlformats.org/officeDocument/2006/relationships/tags" Target="../tags/tag1493.xml"/><Relationship Id="rId7" Type="http://schemas.openxmlformats.org/officeDocument/2006/relationships/tags" Target="../tags/tag1492.xml"/><Relationship Id="rId6" Type="http://schemas.openxmlformats.org/officeDocument/2006/relationships/image" Target="../media/image6.png"/><Relationship Id="rId5" Type="http://schemas.openxmlformats.org/officeDocument/2006/relationships/tags" Target="../tags/tag1491.xml"/><Relationship Id="rId4" Type="http://schemas.openxmlformats.org/officeDocument/2006/relationships/image" Target="../media/image5.png"/><Relationship Id="rId3" Type="http://schemas.openxmlformats.org/officeDocument/2006/relationships/tags" Target="../tags/tag1490.xml"/><Relationship Id="rId24" Type="http://schemas.openxmlformats.org/officeDocument/2006/relationships/notesSlide" Target="../notesSlides/notesSlide20.xml"/><Relationship Id="rId23" Type="http://schemas.openxmlformats.org/officeDocument/2006/relationships/slideLayout" Target="../slideLayouts/slideLayout9.xml"/><Relationship Id="rId22" Type="http://schemas.openxmlformats.org/officeDocument/2006/relationships/tags" Target="../tags/tag1507.xml"/><Relationship Id="rId21" Type="http://schemas.openxmlformats.org/officeDocument/2006/relationships/tags" Target="../tags/tag1506.xml"/><Relationship Id="rId20" Type="http://schemas.openxmlformats.org/officeDocument/2006/relationships/tags" Target="../tags/tag1505.xml"/><Relationship Id="rId2" Type="http://schemas.openxmlformats.org/officeDocument/2006/relationships/tags" Target="../tags/tag1489.xml"/><Relationship Id="rId19" Type="http://schemas.openxmlformats.org/officeDocument/2006/relationships/tags" Target="../tags/tag1504.xml"/><Relationship Id="rId18" Type="http://schemas.openxmlformats.org/officeDocument/2006/relationships/tags" Target="../tags/tag1503.xml"/><Relationship Id="rId17" Type="http://schemas.openxmlformats.org/officeDocument/2006/relationships/tags" Target="../tags/tag1502.xml"/><Relationship Id="rId16" Type="http://schemas.openxmlformats.org/officeDocument/2006/relationships/tags" Target="../tags/tag1501.xml"/><Relationship Id="rId15" Type="http://schemas.openxmlformats.org/officeDocument/2006/relationships/tags" Target="../tags/tag1500.xml"/><Relationship Id="rId14" Type="http://schemas.openxmlformats.org/officeDocument/2006/relationships/tags" Target="../tags/tag1499.xml"/><Relationship Id="rId13" Type="http://schemas.openxmlformats.org/officeDocument/2006/relationships/tags" Target="../tags/tag1498.xml"/><Relationship Id="rId12" Type="http://schemas.openxmlformats.org/officeDocument/2006/relationships/tags" Target="../tags/tag1497.xml"/><Relationship Id="rId11" Type="http://schemas.openxmlformats.org/officeDocument/2006/relationships/tags" Target="../tags/tag1496.xml"/><Relationship Id="rId10" Type="http://schemas.openxmlformats.org/officeDocument/2006/relationships/tags" Target="../tags/tag1495.xml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1515.xml"/><Relationship Id="rId8" Type="http://schemas.openxmlformats.org/officeDocument/2006/relationships/tags" Target="../tags/tag1514.xml"/><Relationship Id="rId7" Type="http://schemas.openxmlformats.org/officeDocument/2006/relationships/tags" Target="../tags/tag1513.xml"/><Relationship Id="rId6" Type="http://schemas.openxmlformats.org/officeDocument/2006/relationships/tags" Target="../tags/tag1512.xml"/><Relationship Id="rId5" Type="http://schemas.openxmlformats.org/officeDocument/2006/relationships/tags" Target="../tags/tag1511.xml"/><Relationship Id="rId4" Type="http://schemas.openxmlformats.org/officeDocument/2006/relationships/tags" Target="../tags/tag1510.xml"/><Relationship Id="rId3" Type="http://schemas.openxmlformats.org/officeDocument/2006/relationships/image" Target="../media/image62.jpeg"/><Relationship Id="rId27" Type="http://schemas.openxmlformats.org/officeDocument/2006/relationships/slideLayout" Target="../slideLayouts/slideLayout14.xml"/><Relationship Id="rId26" Type="http://schemas.openxmlformats.org/officeDocument/2006/relationships/tags" Target="../tags/tag1527.xml"/><Relationship Id="rId25" Type="http://schemas.openxmlformats.org/officeDocument/2006/relationships/image" Target="../media/image47.svg"/><Relationship Id="rId24" Type="http://schemas.openxmlformats.org/officeDocument/2006/relationships/image" Target="../media/image46.jpeg"/><Relationship Id="rId23" Type="http://schemas.openxmlformats.org/officeDocument/2006/relationships/tags" Target="../tags/tag1526.xml"/><Relationship Id="rId22" Type="http://schemas.openxmlformats.org/officeDocument/2006/relationships/image" Target="../media/image45.png"/><Relationship Id="rId21" Type="http://schemas.openxmlformats.org/officeDocument/2006/relationships/tags" Target="../tags/tag1525.xml"/><Relationship Id="rId20" Type="http://schemas.openxmlformats.org/officeDocument/2006/relationships/tags" Target="../tags/tag1524.xml"/><Relationship Id="rId2" Type="http://schemas.openxmlformats.org/officeDocument/2006/relationships/tags" Target="../tags/tag1509.xml"/><Relationship Id="rId19" Type="http://schemas.openxmlformats.org/officeDocument/2006/relationships/tags" Target="../tags/tag1523.xml"/><Relationship Id="rId18" Type="http://schemas.openxmlformats.org/officeDocument/2006/relationships/tags" Target="../tags/tag1522.xml"/><Relationship Id="rId17" Type="http://schemas.openxmlformats.org/officeDocument/2006/relationships/tags" Target="../tags/tag1521.xml"/><Relationship Id="rId16" Type="http://schemas.openxmlformats.org/officeDocument/2006/relationships/tags" Target="../tags/tag1520.xml"/><Relationship Id="rId15" Type="http://schemas.openxmlformats.org/officeDocument/2006/relationships/tags" Target="../tags/tag1519.xml"/><Relationship Id="rId14" Type="http://schemas.openxmlformats.org/officeDocument/2006/relationships/image" Target="../media/image44.png"/><Relationship Id="rId13" Type="http://schemas.openxmlformats.org/officeDocument/2006/relationships/tags" Target="../tags/tag1518.xml"/><Relationship Id="rId12" Type="http://schemas.openxmlformats.org/officeDocument/2006/relationships/tags" Target="../tags/tag1517.xml"/><Relationship Id="rId11" Type="http://schemas.openxmlformats.org/officeDocument/2006/relationships/image" Target="../media/image43.png"/><Relationship Id="rId10" Type="http://schemas.openxmlformats.org/officeDocument/2006/relationships/tags" Target="../tags/tag1516.xml"/><Relationship Id="rId1" Type="http://schemas.openxmlformats.org/officeDocument/2006/relationships/tags" Target="../tags/tag1508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1536.xml"/><Relationship Id="rId8" Type="http://schemas.openxmlformats.org/officeDocument/2006/relationships/tags" Target="../tags/tag1535.xml"/><Relationship Id="rId7" Type="http://schemas.openxmlformats.org/officeDocument/2006/relationships/tags" Target="../tags/tag1534.xml"/><Relationship Id="rId6" Type="http://schemas.openxmlformats.org/officeDocument/2006/relationships/tags" Target="../tags/tag1533.xml"/><Relationship Id="rId5" Type="http://schemas.openxmlformats.org/officeDocument/2006/relationships/tags" Target="../tags/tag1532.xml"/><Relationship Id="rId4" Type="http://schemas.openxmlformats.org/officeDocument/2006/relationships/tags" Target="../tags/tag1531.xml"/><Relationship Id="rId3" Type="http://schemas.openxmlformats.org/officeDocument/2006/relationships/tags" Target="../tags/tag1530.xml"/><Relationship Id="rId23" Type="http://schemas.openxmlformats.org/officeDocument/2006/relationships/slideLayout" Target="../slideLayouts/slideLayout14.xml"/><Relationship Id="rId22" Type="http://schemas.openxmlformats.org/officeDocument/2006/relationships/tags" Target="../tags/tag1545.xml"/><Relationship Id="rId21" Type="http://schemas.openxmlformats.org/officeDocument/2006/relationships/tags" Target="../tags/tag1544.xml"/><Relationship Id="rId20" Type="http://schemas.openxmlformats.org/officeDocument/2006/relationships/tags" Target="../tags/tag1543.xml"/><Relationship Id="rId2" Type="http://schemas.openxmlformats.org/officeDocument/2006/relationships/tags" Target="../tags/tag1529.xml"/><Relationship Id="rId19" Type="http://schemas.openxmlformats.org/officeDocument/2006/relationships/tags" Target="../tags/tag1542.xml"/><Relationship Id="rId18" Type="http://schemas.openxmlformats.org/officeDocument/2006/relationships/tags" Target="../tags/tag1541.xml"/><Relationship Id="rId17" Type="http://schemas.openxmlformats.org/officeDocument/2006/relationships/image" Target="../media/image66.jpeg"/><Relationship Id="rId16" Type="http://schemas.openxmlformats.org/officeDocument/2006/relationships/tags" Target="../tags/tag1540.xml"/><Relationship Id="rId15" Type="http://schemas.openxmlformats.org/officeDocument/2006/relationships/image" Target="../media/image65.jpeg"/><Relationship Id="rId14" Type="http://schemas.openxmlformats.org/officeDocument/2006/relationships/tags" Target="../tags/tag1539.xml"/><Relationship Id="rId13" Type="http://schemas.openxmlformats.org/officeDocument/2006/relationships/image" Target="../media/image64.jpeg"/><Relationship Id="rId12" Type="http://schemas.openxmlformats.org/officeDocument/2006/relationships/tags" Target="../tags/tag1538.xml"/><Relationship Id="rId11" Type="http://schemas.openxmlformats.org/officeDocument/2006/relationships/image" Target="../media/image63.jpeg"/><Relationship Id="rId10" Type="http://schemas.openxmlformats.org/officeDocument/2006/relationships/tags" Target="../tags/tag1537.xml"/><Relationship Id="rId1" Type="http://schemas.openxmlformats.org/officeDocument/2006/relationships/tags" Target="../tags/tag1528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0.xml"/><Relationship Id="rId3" Type="http://schemas.openxmlformats.org/officeDocument/2006/relationships/tags" Target="../tags/tag1230.xml"/><Relationship Id="rId2" Type="http://schemas.openxmlformats.org/officeDocument/2006/relationships/tags" Target="../tags/tag1229.xml"/><Relationship Id="rId1" Type="http://schemas.openxmlformats.org/officeDocument/2006/relationships/tags" Target="../tags/tag1228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1549.xml"/><Relationship Id="rId6" Type="http://schemas.openxmlformats.org/officeDocument/2006/relationships/image" Target="../media/image6.png"/><Relationship Id="rId5" Type="http://schemas.openxmlformats.org/officeDocument/2006/relationships/tags" Target="../tags/tag1548.xml"/><Relationship Id="rId4" Type="http://schemas.openxmlformats.org/officeDocument/2006/relationships/image" Target="../media/image5.png"/><Relationship Id="rId3" Type="http://schemas.openxmlformats.org/officeDocument/2006/relationships/tags" Target="../tags/tag1547.xml"/><Relationship Id="rId2" Type="http://schemas.openxmlformats.org/officeDocument/2006/relationships/tags" Target="../tags/tag1546.xml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2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1553.xml"/><Relationship Id="rId6" Type="http://schemas.openxmlformats.org/officeDocument/2006/relationships/image" Target="../media/image6.png"/><Relationship Id="rId5" Type="http://schemas.openxmlformats.org/officeDocument/2006/relationships/tags" Target="../tags/tag1552.xml"/><Relationship Id="rId4" Type="http://schemas.openxmlformats.org/officeDocument/2006/relationships/image" Target="../media/image5.png"/><Relationship Id="rId3" Type="http://schemas.openxmlformats.org/officeDocument/2006/relationships/tags" Target="../tags/tag1551.xml"/><Relationship Id="rId2" Type="http://schemas.openxmlformats.org/officeDocument/2006/relationships/tags" Target="../tags/tag1550.xml"/><Relationship Id="rId1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25.xml"/><Relationship Id="rId4" Type="http://schemas.openxmlformats.org/officeDocument/2006/relationships/tags" Target="../tags/tag1555.xml"/><Relationship Id="rId3" Type="http://schemas.openxmlformats.org/officeDocument/2006/relationships/tags" Target="../tags/tag1554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tags" Target="../tags/tag1233.xml"/><Relationship Id="rId2" Type="http://schemas.openxmlformats.org/officeDocument/2006/relationships/tags" Target="../tags/tag1232.xml"/><Relationship Id="rId1" Type="http://schemas.openxmlformats.org/officeDocument/2006/relationships/tags" Target="../tags/tag123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tags" Target="../tags/tag1238.xml"/><Relationship Id="rId7" Type="http://schemas.openxmlformats.org/officeDocument/2006/relationships/tags" Target="../tags/tag1237.xml"/><Relationship Id="rId6" Type="http://schemas.openxmlformats.org/officeDocument/2006/relationships/image" Target="../media/image6.png"/><Relationship Id="rId5" Type="http://schemas.openxmlformats.org/officeDocument/2006/relationships/tags" Target="../tags/tag1236.xml"/><Relationship Id="rId4" Type="http://schemas.openxmlformats.org/officeDocument/2006/relationships/image" Target="../media/image5.png"/><Relationship Id="rId3" Type="http://schemas.openxmlformats.org/officeDocument/2006/relationships/tags" Target="../tags/tag1235.xml"/><Relationship Id="rId2" Type="http://schemas.openxmlformats.org/officeDocument/2006/relationships/tags" Target="../tags/tag1234.xml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246.xml"/><Relationship Id="rId8" Type="http://schemas.openxmlformats.org/officeDocument/2006/relationships/tags" Target="../tags/tag1245.xml"/><Relationship Id="rId7" Type="http://schemas.openxmlformats.org/officeDocument/2006/relationships/tags" Target="../tags/tag1244.xml"/><Relationship Id="rId6" Type="http://schemas.openxmlformats.org/officeDocument/2006/relationships/tags" Target="../tags/tag1243.xml"/><Relationship Id="rId5" Type="http://schemas.openxmlformats.org/officeDocument/2006/relationships/tags" Target="../tags/tag1242.xml"/><Relationship Id="rId4" Type="http://schemas.openxmlformats.org/officeDocument/2006/relationships/image" Target="../media/image16.jpeg"/><Relationship Id="rId3" Type="http://schemas.openxmlformats.org/officeDocument/2006/relationships/tags" Target="../tags/tag1241.xml"/><Relationship Id="rId2" Type="http://schemas.openxmlformats.org/officeDocument/2006/relationships/tags" Target="../tags/tag1240.xml"/><Relationship Id="rId14" Type="http://schemas.openxmlformats.org/officeDocument/2006/relationships/notesSlide" Target="../notesSlides/notesSlide5.xml"/><Relationship Id="rId13" Type="http://schemas.openxmlformats.org/officeDocument/2006/relationships/slideLayout" Target="../slideLayouts/slideLayout14.xml"/><Relationship Id="rId12" Type="http://schemas.openxmlformats.org/officeDocument/2006/relationships/tags" Target="../tags/tag1249.xml"/><Relationship Id="rId11" Type="http://schemas.openxmlformats.org/officeDocument/2006/relationships/tags" Target="../tags/tag1248.xml"/><Relationship Id="rId10" Type="http://schemas.openxmlformats.org/officeDocument/2006/relationships/tags" Target="../tags/tag1247.xml"/><Relationship Id="rId1" Type="http://schemas.openxmlformats.org/officeDocument/2006/relationships/tags" Target="../tags/tag123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256.xml"/><Relationship Id="rId8" Type="http://schemas.openxmlformats.org/officeDocument/2006/relationships/image" Target="../media/image18.jpeg"/><Relationship Id="rId7" Type="http://schemas.openxmlformats.org/officeDocument/2006/relationships/tags" Target="../tags/tag1255.xml"/><Relationship Id="rId6" Type="http://schemas.openxmlformats.org/officeDocument/2006/relationships/tags" Target="../tags/tag1254.xml"/><Relationship Id="rId5" Type="http://schemas.openxmlformats.org/officeDocument/2006/relationships/image" Target="../media/image17.jpeg"/><Relationship Id="rId4" Type="http://schemas.openxmlformats.org/officeDocument/2006/relationships/tags" Target="../tags/tag1253.xml"/><Relationship Id="rId3" Type="http://schemas.openxmlformats.org/officeDocument/2006/relationships/tags" Target="../tags/tag1252.xml"/><Relationship Id="rId2" Type="http://schemas.openxmlformats.org/officeDocument/2006/relationships/tags" Target="../tags/tag1251.xml"/><Relationship Id="rId18" Type="http://schemas.openxmlformats.org/officeDocument/2006/relationships/slideLayout" Target="../slideLayouts/slideLayout14.xml"/><Relationship Id="rId17" Type="http://schemas.openxmlformats.org/officeDocument/2006/relationships/tags" Target="../tags/tag1263.xml"/><Relationship Id="rId16" Type="http://schemas.openxmlformats.org/officeDocument/2006/relationships/tags" Target="../tags/tag1262.xml"/><Relationship Id="rId15" Type="http://schemas.openxmlformats.org/officeDocument/2006/relationships/tags" Target="../tags/tag1261.xml"/><Relationship Id="rId14" Type="http://schemas.openxmlformats.org/officeDocument/2006/relationships/tags" Target="../tags/tag1260.xml"/><Relationship Id="rId13" Type="http://schemas.openxmlformats.org/officeDocument/2006/relationships/image" Target="../media/image19.jpeg"/><Relationship Id="rId12" Type="http://schemas.openxmlformats.org/officeDocument/2006/relationships/tags" Target="../tags/tag1259.xml"/><Relationship Id="rId11" Type="http://schemas.openxmlformats.org/officeDocument/2006/relationships/tags" Target="../tags/tag1258.xml"/><Relationship Id="rId10" Type="http://schemas.openxmlformats.org/officeDocument/2006/relationships/tags" Target="../tags/tag1257.xml"/><Relationship Id="rId1" Type="http://schemas.openxmlformats.org/officeDocument/2006/relationships/tags" Target="../tags/tag125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271.xml"/><Relationship Id="rId8" Type="http://schemas.openxmlformats.org/officeDocument/2006/relationships/tags" Target="../tags/tag1270.xml"/><Relationship Id="rId7" Type="http://schemas.openxmlformats.org/officeDocument/2006/relationships/tags" Target="../tags/tag1269.xml"/><Relationship Id="rId6" Type="http://schemas.openxmlformats.org/officeDocument/2006/relationships/tags" Target="../tags/tag1268.xml"/><Relationship Id="rId5" Type="http://schemas.openxmlformats.org/officeDocument/2006/relationships/tags" Target="../tags/tag1267.xml"/><Relationship Id="rId4" Type="http://schemas.openxmlformats.org/officeDocument/2006/relationships/tags" Target="../tags/tag1266.xml"/><Relationship Id="rId3" Type="http://schemas.openxmlformats.org/officeDocument/2006/relationships/image" Target="../media/image20.jpeg"/><Relationship Id="rId24" Type="http://schemas.openxmlformats.org/officeDocument/2006/relationships/slideLayout" Target="../slideLayouts/slideLayout14.xml"/><Relationship Id="rId23" Type="http://schemas.openxmlformats.org/officeDocument/2006/relationships/tags" Target="../tags/tag1279.xml"/><Relationship Id="rId22" Type="http://schemas.openxmlformats.org/officeDocument/2006/relationships/image" Target="../media/image26.svg"/><Relationship Id="rId21" Type="http://schemas.openxmlformats.org/officeDocument/2006/relationships/image" Target="../media/image25.png"/><Relationship Id="rId20" Type="http://schemas.openxmlformats.org/officeDocument/2006/relationships/tags" Target="../tags/tag1278.xml"/><Relationship Id="rId2" Type="http://schemas.openxmlformats.org/officeDocument/2006/relationships/tags" Target="../tags/tag1265.xml"/><Relationship Id="rId19" Type="http://schemas.openxmlformats.org/officeDocument/2006/relationships/image" Target="../media/image24.svg"/><Relationship Id="rId18" Type="http://schemas.openxmlformats.org/officeDocument/2006/relationships/image" Target="../media/image23.png"/><Relationship Id="rId17" Type="http://schemas.openxmlformats.org/officeDocument/2006/relationships/tags" Target="../tags/tag1277.xml"/><Relationship Id="rId16" Type="http://schemas.openxmlformats.org/officeDocument/2006/relationships/image" Target="../media/image22.svg"/><Relationship Id="rId15" Type="http://schemas.openxmlformats.org/officeDocument/2006/relationships/image" Target="../media/image21.png"/><Relationship Id="rId14" Type="http://schemas.openxmlformats.org/officeDocument/2006/relationships/tags" Target="../tags/tag1276.xml"/><Relationship Id="rId13" Type="http://schemas.openxmlformats.org/officeDocument/2006/relationships/tags" Target="../tags/tag1275.xml"/><Relationship Id="rId12" Type="http://schemas.openxmlformats.org/officeDocument/2006/relationships/tags" Target="../tags/tag1274.xml"/><Relationship Id="rId11" Type="http://schemas.openxmlformats.org/officeDocument/2006/relationships/tags" Target="../tags/tag1273.xml"/><Relationship Id="rId10" Type="http://schemas.openxmlformats.org/officeDocument/2006/relationships/tags" Target="../tags/tag1272.xml"/><Relationship Id="rId1" Type="http://schemas.openxmlformats.org/officeDocument/2006/relationships/tags" Target="../tags/tag126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285.xml"/><Relationship Id="rId8" Type="http://schemas.openxmlformats.org/officeDocument/2006/relationships/tags" Target="../tags/tag1284.xml"/><Relationship Id="rId7" Type="http://schemas.openxmlformats.org/officeDocument/2006/relationships/image" Target="../media/image29.jpeg"/><Relationship Id="rId6" Type="http://schemas.openxmlformats.org/officeDocument/2006/relationships/tags" Target="../tags/tag1283.xml"/><Relationship Id="rId5" Type="http://schemas.openxmlformats.org/officeDocument/2006/relationships/image" Target="../media/image28.jpeg"/><Relationship Id="rId4" Type="http://schemas.openxmlformats.org/officeDocument/2006/relationships/tags" Target="../tags/tag1282.xml"/><Relationship Id="rId3" Type="http://schemas.openxmlformats.org/officeDocument/2006/relationships/image" Target="../media/image27.jpeg"/><Relationship Id="rId2" Type="http://schemas.openxmlformats.org/officeDocument/2006/relationships/tags" Target="../tags/tag1281.xml"/><Relationship Id="rId16" Type="http://schemas.openxmlformats.org/officeDocument/2006/relationships/notesSlide" Target="../notesSlides/notesSlide6.xml"/><Relationship Id="rId15" Type="http://schemas.openxmlformats.org/officeDocument/2006/relationships/slideLayout" Target="../slideLayouts/slideLayout14.xml"/><Relationship Id="rId14" Type="http://schemas.openxmlformats.org/officeDocument/2006/relationships/tags" Target="../tags/tag1290.xml"/><Relationship Id="rId13" Type="http://schemas.openxmlformats.org/officeDocument/2006/relationships/tags" Target="../tags/tag1289.xml"/><Relationship Id="rId12" Type="http://schemas.openxmlformats.org/officeDocument/2006/relationships/tags" Target="../tags/tag1288.xml"/><Relationship Id="rId11" Type="http://schemas.openxmlformats.org/officeDocument/2006/relationships/tags" Target="../tags/tag1287.xml"/><Relationship Id="rId10" Type="http://schemas.openxmlformats.org/officeDocument/2006/relationships/tags" Target="../tags/tag1286.xml"/><Relationship Id="rId1" Type="http://schemas.openxmlformats.org/officeDocument/2006/relationships/tags" Target="../tags/tag128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稻壳儿：耗崽 22"/>
          <p:cNvPicPr>
            <a:picLocks noChangeAspect="1"/>
          </p:cNvPicPr>
          <p:nvPr/>
        </p:nvPicPr>
        <p:blipFill rotWithShape="1"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29933" t="18883"/>
          <a:stretch>
            <a:fillRect/>
          </a:stretch>
        </p:blipFill>
        <p:spPr>
          <a:xfrm>
            <a:off x="-1" y="0"/>
            <a:ext cx="2498925" cy="2035086"/>
          </a:xfrm>
          <a:prstGeom prst="rect">
            <a:avLst/>
          </a:prstGeom>
        </p:spPr>
      </p:pic>
      <p:pic>
        <p:nvPicPr>
          <p:cNvPr id="15" name="稻壳儿：耗崽 23"/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9972" b="14126"/>
          <a:stretch>
            <a:fillRect/>
          </a:stretch>
        </p:blipFill>
        <p:spPr>
          <a:xfrm>
            <a:off x="10035271" y="4983806"/>
            <a:ext cx="2156729" cy="1873367"/>
          </a:xfrm>
          <a:prstGeom prst="rect">
            <a:avLst/>
          </a:prstGeom>
        </p:spPr>
      </p:pic>
      <p:sp>
        <p:nvSpPr>
          <p:cNvPr id="17" name="文本占位符 6"/>
          <p:cNvSpPr/>
          <p:nvPr>
            <p:custDataLst>
              <p:tags r:id="rId5"/>
            </p:custDataLst>
          </p:nvPr>
        </p:nvSpPr>
        <p:spPr>
          <a:xfrm>
            <a:off x="2776955" y="4984115"/>
            <a:ext cx="2513510" cy="607053"/>
          </a:xfrm>
          <a:prstGeom prst="rect">
            <a:avLst/>
          </a:prstGeom>
        </p:spPr>
        <p:txBody>
          <a:bodyPr vert="horz" wrap="square" lIns="101600" tIns="9000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228600" algn="ctr">
              <a:lnSpc>
                <a:spcPct val="83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2800" dirty="0">
                <a:solidFill>
                  <a:schemeClr val="dk1">
                    <a:lumMod val="85000"/>
                    <a:lumOff val="15000"/>
                  </a:schemeClr>
                </a:solidFill>
                <a:ea typeface="汉仪中黑 简" panose="00020600040101010101" charset="-122"/>
                <a:cs typeface="汉仪中黑 简" panose="00020600040101010101" charset="-122"/>
                <a:sym typeface="汉仪中黑S" panose="00020600040101010101" pitchFamily="18" charset="-122"/>
              </a:rPr>
              <a:t>北京出版社</a:t>
            </a:r>
            <a:endParaRPr lang="zh-CN" altLang="en-US" sz="2800" dirty="0">
              <a:solidFill>
                <a:schemeClr val="dk1">
                  <a:lumMod val="85000"/>
                  <a:lumOff val="15000"/>
                </a:schemeClr>
              </a:solidFill>
              <a:ea typeface="汉仪中黑 简" panose="00020600040101010101" charset="-122"/>
              <a:cs typeface="汉仪中黑 简" panose="00020600040101010101" charset="-122"/>
              <a:sym typeface="汉仪中黑S" panose="00020600040101010101" pitchFamily="18" charset="-122"/>
            </a:endParaRPr>
          </a:p>
        </p:txBody>
      </p:sp>
      <p:sp>
        <p:nvSpPr>
          <p:cNvPr id="18" name="标题 7"/>
          <p:cNvSpPr/>
          <p:nvPr>
            <p:custDataLst>
              <p:tags r:id="rId6"/>
            </p:custDataLst>
          </p:nvPr>
        </p:nvSpPr>
        <p:spPr>
          <a:xfrm>
            <a:off x="1096645" y="2035175"/>
            <a:ext cx="5873750" cy="2211070"/>
          </a:xfrm>
          <a:prstGeom prst="rect">
            <a:avLst/>
          </a:prstGeo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6000" dirty="0">
                <a:solidFill>
                  <a:schemeClr val="accent1">
                    <a:lumMod val="75000"/>
                  </a:schemeClr>
                </a:solidFill>
                <a:sym typeface="汉仪中黑S" panose="00020600040101010101" pitchFamily="18" charset="-122"/>
              </a:rPr>
              <a:t>C 语言程序设计（第二版）</a:t>
            </a:r>
            <a:endParaRPr lang="en-US" altLang="zh-CN" sz="6000" dirty="0">
              <a:solidFill>
                <a:schemeClr val="accent1">
                  <a:lumMod val="75000"/>
                </a:schemeClr>
              </a:solidFill>
              <a:sym typeface="汉仪中黑S" panose="00020600040101010101" pitchFamily="18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/>
          <p:nvPr>
            <p:custDataLst>
              <p:tags r:id="rId1"/>
            </p:custDataLst>
          </p:nvPr>
        </p:nvSpPr>
        <p:spPr>
          <a:xfrm>
            <a:off x="4976245" y="2958989"/>
            <a:ext cx="5299325" cy="801914"/>
          </a:xfrm>
          <a:prstGeom prst="rect">
            <a:avLst/>
          </a:prstGeom>
          <a:noFill/>
          <a:ln>
            <a:noFill/>
          </a:ln>
        </p:spPr>
        <p:txBody>
          <a:bodyPr vert="horz" wrap="square" lIns="101600" tIns="38100" rIns="635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200" strike="noStrike" baseline="0" dirty="0">
                <a:solidFill>
                  <a:schemeClr val="accent1">
                    <a:lumMod val="75000"/>
                  </a:schemeClr>
                </a:solidFill>
                <a:sym typeface="汉仪中黑S" panose="00020600040101010101" pitchFamily="18" charset="-122"/>
              </a:rPr>
              <a:t>编写第一个</a:t>
            </a:r>
            <a:r>
              <a:rPr lang="en-US" altLang="zh-CN" sz="4200" strike="noStrike" baseline="0" dirty="0">
                <a:solidFill>
                  <a:schemeClr val="accent1">
                    <a:lumMod val="75000"/>
                  </a:schemeClr>
                </a:solidFill>
                <a:sym typeface="汉仪中黑S" panose="00020600040101010101" pitchFamily="18" charset="-122"/>
              </a:rPr>
              <a:t> C </a:t>
            </a:r>
            <a:r>
              <a:rPr lang="zh-CN" altLang="en-US" sz="4200" strike="noStrike" baseline="0" dirty="0">
                <a:solidFill>
                  <a:schemeClr val="accent1">
                    <a:lumMod val="75000"/>
                  </a:schemeClr>
                </a:solidFill>
                <a:sym typeface="汉仪中黑S" panose="00020600040101010101" pitchFamily="18" charset="-122"/>
              </a:rPr>
              <a:t>程序</a:t>
            </a:r>
            <a:endParaRPr lang="zh-CN" altLang="en-US" sz="4200" strike="noStrike" baseline="0" dirty="0">
              <a:solidFill>
                <a:schemeClr val="accent1">
                  <a:lumMod val="75000"/>
                </a:schemeClr>
              </a:solidFill>
              <a:sym typeface="汉仪中黑S" panose="00020600040101010101" pitchFamily="18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2"/>
            </p:custDataLst>
          </p:nvPr>
        </p:nvSpPr>
        <p:spPr>
          <a:xfrm>
            <a:off x="1987550" y="1831772"/>
            <a:ext cx="2873850" cy="3195079"/>
          </a:xfrm>
          <a:prstGeom prst="rect">
            <a:avLst/>
          </a:prstGeom>
          <a:noFill/>
          <a:ln>
            <a:noFill/>
          </a:ln>
        </p:spPr>
        <p:txBody>
          <a:bodyPr wrap="square" lIns="101600" tIns="38100" rIns="63500" bIns="38100" rtlCol="0" anchor="ctr" anchorCtr="0">
            <a:normAutofit fontScale="90000"/>
          </a:bodyPr>
          <a:p>
            <a:pPr algn="r"/>
            <a:r>
              <a:rPr lang="en-US" altLang="zh-CN" sz="16600" spc="400" dirty="0">
                <a:ln w="38100">
                  <a:solidFill>
                    <a:schemeClr val="dk1"/>
                  </a:solidFill>
                </a:ln>
                <a:solidFill>
                  <a:schemeClr val="dk1">
                    <a:lumMod val="85000"/>
                    <a:lumOff val="15000"/>
                  </a:schemeClr>
                </a:solidFill>
                <a:latin typeface="Arial Black" panose="020B0A04020102020204" charset="0"/>
                <a:ea typeface="汉仪中黑 简" panose="00020600040101010101" charset="-122"/>
                <a:cs typeface="汉仪中黑 简" panose="00020600040101010101" charset="-122"/>
              </a:rPr>
              <a:t>02</a:t>
            </a:r>
            <a:endParaRPr lang="en-US" altLang="zh-CN" sz="16600" spc="400" dirty="0">
              <a:ln w="38100">
                <a:solidFill>
                  <a:schemeClr val="dk1"/>
                </a:solidFill>
              </a:ln>
              <a:solidFill>
                <a:schemeClr val="dk1">
                  <a:lumMod val="85000"/>
                  <a:lumOff val="15000"/>
                </a:schemeClr>
              </a:solidFill>
              <a:latin typeface="Arial Black" panose="020B0A04020102020204" charset="0"/>
              <a:ea typeface="汉仪中黑 简" panose="00020600040101010101" charset="-122"/>
              <a:cs typeface="汉仪中黑 简" panose="0002060004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79318" y="218758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6" name="图片 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69" name="稻壳儿：耗崽 1-24"/>
          <p:cNvSpPr txBox="1"/>
          <p:nvPr/>
        </p:nvSpPr>
        <p:spPr>
          <a:xfrm>
            <a:off x="1221105" y="687070"/>
            <a:ext cx="100564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任务目标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54" name="稻壳儿：耗崽 22-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21105" y="1435100"/>
            <a:ext cx="9847580" cy="1078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1.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能正确使用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程序的宏观框架；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2.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能编写简单的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“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字符输出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”C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程序，建立初步编程思维；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3.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养成良好的编程习惯，具备整体规划的能力。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  <p:sp>
        <p:nvSpPr>
          <p:cNvPr id="10" name="稻壳儿：耗崽 1-24"/>
          <p:cNvSpPr txBox="1"/>
          <p:nvPr/>
        </p:nvSpPr>
        <p:spPr>
          <a:xfrm>
            <a:off x="1221105" y="2835275"/>
            <a:ext cx="100564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任务描述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11" name="稻壳儿：耗崽 22-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21105" y="3583305"/>
            <a:ext cx="9847580" cy="718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终端设备启动时，经常会出现欢迎界面提示语。请你编写一个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程序，实现在计算机屏幕上显示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“This is a C program!”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信息。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2" name="图片 1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2" name="稻壳儿：耗崽 1-24"/>
          <p:cNvSpPr txBox="1"/>
          <p:nvPr/>
        </p:nvSpPr>
        <p:spPr>
          <a:xfrm>
            <a:off x="1061085" y="641350"/>
            <a:ext cx="100691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预备知识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52" name="稻壳儿：耗崽 2"/>
          <p:cNvSpPr/>
          <p:nvPr>
            <p:custDataLst>
              <p:tags r:id="rId7"/>
            </p:custDataLst>
          </p:nvPr>
        </p:nvSpPr>
        <p:spPr>
          <a:xfrm>
            <a:off x="1061085" y="1282065"/>
            <a:ext cx="9274175" cy="2199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  <p:sp>
        <p:nvSpPr>
          <p:cNvPr id="20491" name="稻壳儿：耗崽 3-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24915" y="1470025"/>
            <a:ext cx="8954770" cy="2011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几乎所有的</a:t>
            </a: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 </a:t>
            </a:r>
            <a:r>
              <a:rPr lang="zh-CN" altLang="en-US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语言程序都遵循下面的程序框架：</a:t>
            </a:r>
            <a:endParaRPr lang="zh-CN" altLang="en-US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#include &lt;stdio.h&gt; </a:t>
            </a:r>
            <a:endParaRPr lang="en-US" altLang="zh-CN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void main()</a:t>
            </a:r>
            <a:endParaRPr lang="en-US" altLang="zh-CN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{</a:t>
            </a:r>
            <a:endParaRPr lang="en-US" altLang="zh-CN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……</a:t>
            </a:r>
            <a:endParaRPr lang="en-US" altLang="zh-CN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spc="300" dirty="0">
                <a:solidFill>
                  <a:schemeClr val="lt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}</a:t>
            </a:r>
            <a:endParaRPr lang="zh-CN" altLang="en-US" sz="1600" spc="300" dirty="0">
              <a:solidFill>
                <a:schemeClr val="lt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936625" y="3826510"/>
            <a:ext cx="3030855" cy="2197735"/>
          </a:xfrm>
          <a:prstGeom prst="rect">
            <a:avLst/>
          </a:prstGeom>
          <a:solidFill>
            <a:schemeClr val="accent1">
              <a:lumMod val="60000"/>
              <a:lumOff val="40000"/>
              <a:alpha val="1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396240" tIns="71755" rIns="396240" bIns="107950" rtlCol="0" anchor="ctr">
            <a:noAutofit/>
          </a:bodyPr>
          <a:p>
            <a:pPr indent="0" algn="l"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</a:rPr>
              <a:t>“</a:t>
            </a:r>
            <a:r>
              <a:rPr lang="en-US" altLang="zh-CN" sz="1600">
                <a:solidFill>
                  <a:schemeClr val="tx1"/>
                </a:solidFill>
              </a:rPr>
              <a:t>#include&lt;stdio.h&gt;</a:t>
            </a:r>
            <a:r>
              <a:rPr lang="zh-CN" altLang="en-US" sz="1600">
                <a:solidFill>
                  <a:schemeClr val="tx1"/>
                </a:solidFill>
              </a:rPr>
              <a:t>”称为“编译预处理”（详见单元八），它以“</a:t>
            </a:r>
            <a:r>
              <a:rPr lang="en-US" altLang="zh-CN" sz="1600">
                <a:solidFill>
                  <a:schemeClr val="tx1"/>
                </a:solidFill>
              </a:rPr>
              <a:t>#</a:t>
            </a:r>
            <a:r>
              <a:rPr lang="zh-CN" altLang="en-US" sz="1600">
                <a:solidFill>
                  <a:schemeClr val="tx1"/>
                </a:solidFill>
              </a:rPr>
              <a:t>”开头，只要在程序中使用输入输出函数，就应该在</a:t>
            </a:r>
            <a:r>
              <a:rPr lang="en-US" altLang="zh-CN" sz="1600">
                <a:solidFill>
                  <a:schemeClr val="tx1"/>
                </a:solidFill>
              </a:rPr>
              <a:t>main </a:t>
            </a:r>
            <a:r>
              <a:rPr lang="zh-CN" altLang="en-US" sz="1600">
                <a:solidFill>
                  <a:schemeClr val="tx1"/>
                </a:solidFill>
              </a:rPr>
              <a:t>函数之前使用它。</a:t>
            </a:r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10"/>
            </p:custDataLst>
          </p:nvPr>
        </p:nvSpPr>
        <p:spPr>
          <a:xfrm>
            <a:off x="984885" y="3826641"/>
            <a:ext cx="76103" cy="22006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4097748" y="3824739"/>
            <a:ext cx="2204450" cy="2197474"/>
          </a:xfrm>
          <a:prstGeom prst="rect">
            <a:avLst/>
          </a:prstGeom>
          <a:solidFill>
            <a:schemeClr val="accent2">
              <a:lumMod val="60000"/>
              <a:lumOff val="40000"/>
              <a:alpha val="1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396240" tIns="71755" rIns="396240" bIns="107950" rtlCol="0" anchor="ctr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en-US" sz="1600">
                <a:solidFill>
                  <a:schemeClr val="tx1"/>
                </a:solidFill>
              </a:rPr>
              <a:t>main </a:t>
            </a:r>
            <a:r>
              <a:rPr lang="zh-CN" altLang="en-US" sz="1600">
                <a:solidFill>
                  <a:schemeClr val="tx1"/>
                </a:solidFill>
              </a:rPr>
              <a:t>函数是“主函数”，</a:t>
            </a:r>
            <a:r>
              <a:rPr lang="en-US" altLang="zh-CN" sz="1600">
                <a:solidFill>
                  <a:schemeClr val="tx1"/>
                </a:solidFill>
              </a:rPr>
              <a:t>C </a:t>
            </a:r>
            <a:r>
              <a:rPr lang="zh-CN" altLang="en-US" sz="1600">
                <a:solidFill>
                  <a:schemeClr val="tx1"/>
                </a:solidFill>
              </a:rPr>
              <a:t>程序的执行总是从本程序的</a:t>
            </a:r>
            <a:r>
              <a:rPr lang="en-US" altLang="zh-CN" sz="1600">
                <a:solidFill>
                  <a:schemeClr val="tx1"/>
                </a:solidFill>
              </a:rPr>
              <a:t> main( ) </a:t>
            </a:r>
            <a:r>
              <a:rPr lang="zh-CN" altLang="en-US" sz="1600">
                <a:solidFill>
                  <a:schemeClr val="tx1"/>
                </a:solidFill>
              </a:rPr>
              <a:t>函数开始的，</a:t>
            </a:r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12"/>
            </p:custDataLst>
          </p:nvPr>
        </p:nvSpPr>
        <p:spPr>
          <a:xfrm>
            <a:off x="4103456" y="3824739"/>
            <a:ext cx="76103" cy="22006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矩形 13"/>
          <p:cNvSpPr/>
          <p:nvPr>
            <p:custDataLst>
              <p:tags r:id="rId13"/>
            </p:custDataLst>
          </p:nvPr>
        </p:nvSpPr>
        <p:spPr>
          <a:xfrm>
            <a:off x="6519727" y="3824739"/>
            <a:ext cx="2204450" cy="2197474"/>
          </a:xfrm>
          <a:prstGeom prst="rect">
            <a:avLst/>
          </a:prstGeom>
          <a:solidFill>
            <a:schemeClr val="accent1">
              <a:lumMod val="60000"/>
              <a:lumOff val="40000"/>
              <a:alpha val="1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396240" tIns="71755" rIns="396240" bIns="107950" rtlCol="0" anchor="ctr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sym typeface="+mn-ea"/>
              </a:rPr>
              <a:t>因此，</a:t>
            </a:r>
            <a:r>
              <a:rPr lang="zh-CN" altLang="en-US" sz="1600">
                <a:solidFill>
                  <a:schemeClr val="tx1"/>
                </a:solidFill>
              </a:rPr>
              <a:t>一个</a:t>
            </a:r>
            <a:r>
              <a:rPr lang="en-US" altLang="zh-CN" sz="1600">
                <a:solidFill>
                  <a:schemeClr val="tx1"/>
                </a:solidFill>
              </a:rPr>
              <a:t> C </a:t>
            </a:r>
            <a:r>
              <a:rPr lang="zh-CN" altLang="en-US" sz="1600">
                <a:solidFill>
                  <a:schemeClr val="tx1"/>
                </a:solidFill>
              </a:rPr>
              <a:t>源程序必须包含一个</a:t>
            </a:r>
            <a:r>
              <a:rPr lang="en-US" altLang="zh-CN" sz="1600">
                <a:solidFill>
                  <a:schemeClr val="tx1"/>
                </a:solidFill>
              </a:rPr>
              <a:t> main </a:t>
            </a:r>
            <a:r>
              <a:rPr lang="zh-CN" altLang="en-US" sz="1600">
                <a:solidFill>
                  <a:schemeClr val="tx1"/>
                </a:solidFill>
              </a:rPr>
              <a:t>函数（并且只能有一个</a:t>
            </a:r>
            <a:r>
              <a:rPr lang="en-US" altLang="zh-CN" sz="1600">
                <a:solidFill>
                  <a:schemeClr val="tx1"/>
                </a:solidFill>
              </a:rPr>
              <a:t> main </a:t>
            </a:r>
            <a:r>
              <a:rPr lang="zh-CN" altLang="en-US" sz="1600">
                <a:solidFill>
                  <a:schemeClr val="tx1"/>
                </a:solidFill>
              </a:rPr>
              <a:t>函数），</a:t>
            </a:r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>
            <p:custDataLst>
              <p:tags r:id="rId14"/>
            </p:custDataLst>
          </p:nvPr>
        </p:nvSpPr>
        <p:spPr>
          <a:xfrm>
            <a:off x="6525434" y="3824739"/>
            <a:ext cx="76103" cy="22006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矩形 16"/>
          <p:cNvSpPr/>
          <p:nvPr>
            <p:custDataLst>
              <p:tags r:id="rId15"/>
            </p:custDataLst>
          </p:nvPr>
        </p:nvSpPr>
        <p:spPr>
          <a:xfrm>
            <a:off x="8941435" y="3824605"/>
            <a:ext cx="2472690" cy="2197735"/>
          </a:xfrm>
          <a:prstGeom prst="rect">
            <a:avLst/>
          </a:prstGeom>
          <a:solidFill>
            <a:schemeClr val="accent2">
              <a:lumMod val="60000"/>
              <a:lumOff val="40000"/>
              <a:alpha val="1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396240" tIns="71755" rIns="396240" bIns="107950" rtlCol="0" anchor="ctr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sym typeface="+mn-ea"/>
              </a:rPr>
              <a:t>也可以包含一个</a:t>
            </a:r>
            <a:r>
              <a:rPr lang="en-US" altLang="en-US" sz="1600">
                <a:solidFill>
                  <a:schemeClr val="tx1"/>
                </a:solidFill>
              </a:rPr>
              <a:t>main </a:t>
            </a:r>
            <a:r>
              <a:rPr lang="zh-CN" altLang="en-US" sz="1600">
                <a:solidFill>
                  <a:schemeClr val="tx1"/>
                </a:solidFill>
              </a:rPr>
              <a:t>函数和若干个其他函数（详见单元七），所以，函数是</a:t>
            </a:r>
            <a:r>
              <a:rPr lang="en-US" altLang="zh-CN" sz="1600">
                <a:solidFill>
                  <a:schemeClr val="tx1"/>
                </a:solidFill>
              </a:rPr>
              <a:t> C </a:t>
            </a:r>
            <a:r>
              <a:rPr lang="zh-CN" altLang="en-US" sz="1600">
                <a:solidFill>
                  <a:schemeClr val="tx1"/>
                </a:solidFill>
              </a:rPr>
              <a:t>的基本单位。</a:t>
            </a:r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>
            <p:custDataLst>
              <p:tags r:id="rId16"/>
            </p:custDataLst>
          </p:nvPr>
        </p:nvSpPr>
        <p:spPr>
          <a:xfrm>
            <a:off x="8947412" y="3824739"/>
            <a:ext cx="76103" cy="22006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2" name="图片 1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65" name="稻壳儿：耗崽 1-5"/>
          <p:cNvSpPr txBox="1"/>
          <p:nvPr>
            <p:custDataLst>
              <p:tags r:id="rId7"/>
            </p:custDataLst>
          </p:nvPr>
        </p:nvSpPr>
        <p:spPr>
          <a:xfrm>
            <a:off x="11609070" y="6433503"/>
            <a:ext cx="197485" cy="16891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lt1">
                    <a:lumMod val="50000"/>
                  </a:schemeClr>
                </a:solidFill>
                <a:effectLst/>
                <a:uLnTx/>
                <a:uFillTx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04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lt1">
                  <a:lumMod val="50000"/>
                </a:schemeClr>
              </a:solidFill>
              <a:effectLst/>
              <a:uLnTx/>
              <a:uFillTx/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  <p:sp>
        <p:nvSpPr>
          <p:cNvPr id="32" name="稻壳儿：耗崽 1-24"/>
          <p:cNvSpPr txBox="1"/>
          <p:nvPr/>
        </p:nvSpPr>
        <p:spPr>
          <a:xfrm>
            <a:off x="1061085" y="641350"/>
            <a:ext cx="100691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任务实施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61135" y="1195070"/>
            <a:ext cx="887412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200000"/>
              </a:lnSpc>
            </a:pPr>
            <a:r>
              <a:rPr lang="en-US" altLang="zh-CN"/>
              <a:t>/****************************************************************/</a:t>
            </a:r>
            <a:endParaRPr lang="en-US" altLang="zh-CN"/>
          </a:p>
          <a:p>
            <a:pPr indent="0" fontAlgn="auto">
              <a:lnSpc>
                <a:spcPct val="200000"/>
              </a:lnSpc>
            </a:pPr>
            <a:r>
              <a:rPr lang="en-US" altLang="zh-CN"/>
              <a:t>/* </a:t>
            </a:r>
            <a:r>
              <a:rPr lang="zh-CN" altLang="en-US"/>
              <a:t>程序</a:t>
            </a:r>
            <a:r>
              <a:rPr lang="en-US" altLang="zh-CN"/>
              <a:t> : program1_1.c */</a:t>
            </a:r>
            <a:endParaRPr lang="en-US" altLang="zh-CN"/>
          </a:p>
          <a:p>
            <a:pPr indent="0" fontAlgn="auto">
              <a:lnSpc>
                <a:spcPct val="200000"/>
              </a:lnSpc>
            </a:pPr>
            <a:r>
              <a:rPr lang="en-US" altLang="zh-CN"/>
              <a:t>/* </a:t>
            </a:r>
            <a:r>
              <a:rPr lang="zh-CN" altLang="en-US"/>
              <a:t>功能</a:t>
            </a:r>
            <a:r>
              <a:rPr lang="en-US" altLang="zh-CN"/>
              <a:t> : </a:t>
            </a:r>
            <a:r>
              <a:rPr lang="zh-CN" altLang="en-US"/>
              <a:t>编写一个</a:t>
            </a:r>
            <a:r>
              <a:rPr lang="en-US" altLang="zh-CN"/>
              <a:t> C </a:t>
            </a:r>
            <a:r>
              <a:rPr lang="zh-CN" altLang="en-US"/>
              <a:t>程序</a:t>
            </a:r>
            <a:r>
              <a:rPr lang="en-US" altLang="zh-CN"/>
              <a:t> , </a:t>
            </a:r>
            <a:r>
              <a:rPr lang="zh-CN" altLang="en-US"/>
              <a:t>在屏幕上显示</a:t>
            </a:r>
            <a:r>
              <a:rPr lang="en-US" altLang="zh-CN"/>
              <a:t> "This is a C program!" </a:t>
            </a:r>
            <a:r>
              <a:rPr lang="zh-CN" altLang="en-US"/>
              <a:t>信息。</a:t>
            </a:r>
            <a:r>
              <a:rPr lang="en-US" altLang="zh-CN"/>
              <a:t> */</a:t>
            </a:r>
            <a:endParaRPr lang="en-US" altLang="zh-CN"/>
          </a:p>
          <a:p>
            <a:pPr indent="0" fontAlgn="auto">
              <a:lnSpc>
                <a:spcPct val="200000"/>
              </a:lnSpc>
            </a:pPr>
            <a:r>
              <a:rPr lang="en-US" altLang="zh-CN"/>
              <a:t>/****************************************************************/</a:t>
            </a:r>
            <a:endParaRPr lang="en-US" altLang="zh-CN"/>
          </a:p>
          <a:p>
            <a:pPr indent="0" fontAlgn="auto">
              <a:lnSpc>
                <a:spcPct val="200000"/>
              </a:lnSpc>
            </a:pPr>
            <a:r>
              <a:rPr lang="en-US" altLang="zh-CN"/>
              <a:t> #include &lt;stdio.h&gt;</a:t>
            </a:r>
            <a:endParaRPr lang="en-US" altLang="zh-CN"/>
          </a:p>
          <a:p>
            <a:pPr indent="0" fontAlgn="auto">
              <a:lnSpc>
                <a:spcPct val="200000"/>
              </a:lnSpc>
            </a:pPr>
            <a:r>
              <a:rPr lang="en-US" altLang="zh-CN"/>
              <a:t> void main()</a:t>
            </a:r>
            <a:endParaRPr lang="en-US" altLang="zh-CN"/>
          </a:p>
          <a:p>
            <a:pPr indent="0" fontAlgn="auto">
              <a:lnSpc>
                <a:spcPct val="200000"/>
              </a:lnSpc>
            </a:pPr>
            <a:r>
              <a:rPr lang="en-US" altLang="zh-CN"/>
              <a:t> {</a:t>
            </a:r>
            <a:endParaRPr lang="en-US" altLang="zh-CN"/>
          </a:p>
          <a:p>
            <a:pPr indent="0" fontAlgn="auto">
              <a:lnSpc>
                <a:spcPct val="200000"/>
              </a:lnSpc>
            </a:pPr>
            <a:r>
              <a:rPr lang="en-US" altLang="zh-CN"/>
              <a:t> printf("This is a C program!\n");</a:t>
            </a:r>
            <a:endParaRPr lang="en-US" altLang="zh-CN"/>
          </a:p>
          <a:p>
            <a:pPr indent="0" fontAlgn="auto">
              <a:lnSpc>
                <a:spcPct val="200000"/>
              </a:lnSpc>
            </a:pPr>
            <a:r>
              <a:rPr lang="en-US" altLang="zh-CN"/>
              <a:t> }</a:t>
            </a:r>
            <a:endParaRPr lang="zh-CN" altLang="en-US"/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2" name="图片 1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65" name="稻壳儿：耗崽 1-5"/>
          <p:cNvSpPr txBox="1"/>
          <p:nvPr>
            <p:custDataLst>
              <p:tags r:id="rId7"/>
            </p:custDataLst>
          </p:nvPr>
        </p:nvSpPr>
        <p:spPr>
          <a:xfrm>
            <a:off x="11609070" y="6433503"/>
            <a:ext cx="197485" cy="16891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lt1">
                    <a:lumMod val="50000"/>
                  </a:schemeClr>
                </a:solidFill>
                <a:effectLst/>
                <a:uLnTx/>
                <a:uFillTx/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04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lt1">
                  <a:lumMod val="50000"/>
                </a:schemeClr>
              </a:solidFill>
              <a:effectLst/>
              <a:uLnTx/>
              <a:uFillTx/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  <p:sp>
        <p:nvSpPr>
          <p:cNvPr id="18" name="任意多边形: 形状 14296"/>
          <p:cNvSpPr/>
          <p:nvPr>
            <p:custDataLst>
              <p:tags r:id="rId8"/>
            </p:custDataLst>
          </p:nvPr>
        </p:nvSpPr>
        <p:spPr>
          <a:xfrm rot="1800000">
            <a:off x="4304983" y="1745615"/>
            <a:ext cx="480060" cy="422275"/>
          </a:xfrm>
          <a:custGeom>
            <a:avLst/>
            <a:gdLst>
              <a:gd name="connsiteX0" fmla="*/ 950601 w 3475650"/>
              <a:gd name="connsiteY0" fmla="*/ 3082645 h 3082645"/>
              <a:gd name="connsiteX1" fmla="*/ 2525075 w 3475650"/>
              <a:gd name="connsiteY1" fmla="*/ 3082645 h 3082645"/>
              <a:gd name="connsiteX2" fmla="*/ 2679028 w 3475650"/>
              <a:gd name="connsiteY2" fmla="*/ 2993745 h 3082645"/>
              <a:gd name="connsiteX3" fmla="*/ 3466261 w 3475650"/>
              <a:gd name="connsiteY3" fmla="*/ 1630209 h 3082645"/>
              <a:gd name="connsiteX4" fmla="*/ 3466254 w 3475650"/>
              <a:gd name="connsiteY4" fmla="*/ 1452423 h 3082645"/>
              <a:gd name="connsiteX5" fmla="*/ 2679021 w 3475650"/>
              <a:gd name="connsiteY5" fmla="*/ 88887 h 3082645"/>
              <a:gd name="connsiteX6" fmla="*/ 2525051 w 3475650"/>
              <a:gd name="connsiteY6" fmla="*/ 0 h 3082645"/>
              <a:gd name="connsiteX7" fmla="*/ 950576 w 3475650"/>
              <a:gd name="connsiteY7" fmla="*/ 0 h 3082645"/>
              <a:gd name="connsiteX8" fmla="*/ 796623 w 3475650"/>
              <a:gd name="connsiteY8" fmla="*/ 88900 h 3082645"/>
              <a:gd name="connsiteX9" fmla="*/ 9390 w 3475650"/>
              <a:gd name="connsiteY9" fmla="*/ 1452436 h 3082645"/>
              <a:gd name="connsiteX10" fmla="*/ 9398 w 3475650"/>
              <a:gd name="connsiteY10" fmla="*/ 1630223 h 3082645"/>
              <a:gd name="connsiteX11" fmla="*/ 796631 w 3475650"/>
              <a:gd name="connsiteY11" fmla="*/ 2993759 h 3082645"/>
              <a:gd name="connsiteX12" fmla="*/ 950601 w 3475650"/>
              <a:gd name="connsiteY12" fmla="*/ 3082645 h 3082645"/>
              <a:gd name="connsiteX0-1" fmla="*/ 950601 w 3475650"/>
              <a:gd name="connsiteY0-2" fmla="*/ 3082645 h 3082645"/>
              <a:gd name="connsiteX1-3" fmla="*/ 2525075 w 3475650"/>
              <a:gd name="connsiteY1-4" fmla="*/ 3082645 h 3082645"/>
              <a:gd name="connsiteX2-5" fmla="*/ 2679028 w 3475650"/>
              <a:gd name="connsiteY2-6" fmla="*/ 2993745 h 3082645"/>
              <a:gd name="connsiteX3-7" fmla="*/ 3466261 w 3475650"/>
              <a:gd name="connsiteY3-8" fmla="*/ 1630209 h 3082645"/>
              <a:gd name="connsiteX4-9" fmla="*/ 3466254 w 3475650"/>
              <a:gd name="connsiteY4-10" fmla="*/ 1452423 h 3082645"/>
              <a:gd name="connsiteX5-11" fmla="*/ 2679021 w 3475650"/>
              <a:gd name="connsiteY5-12" fmla="*/ 88887 h 3082645"/>
              <a:gd name="connsiteX6-13" fmla="*/ 2525051 w 3475650"/>
              <a:gd name="connsiteY6-14" fmla="*/ 0 h 3082645"/>
              <a:gd name="connsiteX7-15" fmla="*/ 950576 w 3475650"/>
              <a:gd name="connsiteY7-16" fmla="*/ 0 h 3082645"/>
              <a:gd name="connsiteX8-17" fmla="*/ 796623 w 3475650"/>
              <a:gd name="connsiteY8-18" fmla="*/ 88900 h 3082645"/>
              <a:gd name="connsiteX9-19" fmla="*/ 9390 w 3475650"/>
              <a:gd name="connsiteY9-20" fmla="*/ 1452436 h 3082645"/>
              <a:gd name="connsiteX10-21" fmla="*/ 9398 w 3475650"/>
              <a:gd name="connsiteY10-22" fmla="*/ 1630223 h 3082645"/>
              <a:gd name="connsiteX11-23" fmla="*/ 796631 w 3475650"/>
              <a:gd name="connsiteY11-24" fmla="*/ 2993759 h 3082645"/>
              <a:gd name="connsiteX12-25" fmla="*/ 950601 w 3475650"/>
              <a:gd name="connsiteY12-26" fmla="*/ 3082645 h 3082645"/>
              <a:gd name="connsiteX0-27" fmla="*/ 950601 w 3475650"/>
              <a:gd name="connsiteY0-28" fmla="*/ 3082645 h 3082645"/>
              <a:gd name="connsiteX1-29" fmla="*/ 2525075 w 3475650"/>
              <a:gd name="connsiteY1-30" fmla="*/ 3082645 h 3082645"/>
              <a:gd name="connsiteX2-31" fmla="*/ 2679028 w 3475650"/>
              <a:gd name="connsiteY2-32" fmla="*/ 2993745 h 3082645"/>
              <a:gd name="connsiteX3-33" fmla="*/ 3466261 w 3475650"/>
              <a:gd name="connsiteY3-34" fmla="*/ 1630209 h 3082645"/>
              <a:gd name="connsiteX4-35" fmla="*/ 3466254 w 3475650"/>
              <a:gd name="connsiteY4-36" fmla="*/ 1452423 h 3082645"/>
              <a:gd name="connsiteX5-37" fmla="*/ 2679021 w 3475650"/>
              <a:gd name="connsiteY5-38" fmla="*/ 88887 h 3082645"/>
              <a:gd name="connsiteX6-39" fmla="*/ 2525051 w 3475650"/>
              <a:gd name="connsiteY6-40" fmla="*/ 0 h 3082645"/>
              <a:gd name="connsiteX7-41" fmla="*/ 950576 w 3475650"/>
              <a:gd name="connsiteY7-42" fmla="*/ 0 h 3082645"/>
              <a:gd name="connsiteX8-43" fmla="*/ 796623 w 3475650"/>
              <a:gd name="connsiteY8-44" fmla="*/ 88900 h 3082645"/>
              <a:gd name="connsiteX9-45" fmla="*/ 9390 w 3475650"/>
              <a:gd name="connsiteY9-46" fmla="*/ 1452436 h 3082645"/>
              <a:gd name="connsiteX10-47" fmla="*/ 9398 w 3475650"/>
              <a:gd name="connsiteY10-48" fmla="*/ 1630223 h 3082645"/>
              <a:gd name="connsiteX11-49" fmla="*/ 796631 w 3475650"/>
              <a:gd name="connsiteY11-50" fmla="*/ 2993759 h 3082645"/>
              <a:gd name="connsiteX12-51" fmla="*/ 950601 w 3475650"/>
              <a:gd name="connsiteY12-52" fmla="*/ 3082645 h 3082645"/>
              <a:gd name="connsiteX0-53" fmla="*/ 950601 w 3475650"/>
              <a:gd name="connsiteY0-54" fmla="*/ 3082645 h 3082645"/>
              <a:gd name="connsiteX1-55" fmla="*/ 2525075 w 3475650"/>
              <a:gd name="connsiteY1-56" fmla="*/ 3082645 h 3082645"/>
              <a:gd name="connsiteX2-57" fmla="*/ 2679028 w 3475650"/>
              <a:gd name="connsiteY2-58" fmla="*/ 2993745 h 3082645"/>
              <a:gd name="connsiteX3-59" fmla="*/ 3466261 w 3475650"/>
              <a:gd name="connsiteY3-60" fmla="*/ 1630209 h 3082645"/>
              <a:gd name="connsiteX4-61" fmla="*/ 3466254 w 3475650"/>
              <a:gd name="connsiteY4-62" fmla="*/ 1452423 h 3082645"/>
              <a:gd name="connsiteX5-63" fmla="*/ 2679021 w 3475650"/>
              <a:gd name="connsiteY5-64" fmla="*/ 88887 h 3082645"/>
              <a:gd name="connsiteX6-65" fmla="*/ 2525051 w 3475650"/>
              <a:gd name="connsiteY6-66" fmla="*/ 0 h 3082645"/>
              <a:gd name="connsiteX7-67" fmla="*/ 950576 w 3475650"/>
              <a:gd name="connsiteY7-68" fmla="*/ 0 h 3082645"/>
              <a:gd name="connsiteX8-69" fmla="*/ 796623 w 3475650"/>
              <a:gd name="connsiteY8-70" fmla="*/ 88900 h 3082645"/>
              <a:gd name="connsiteX9-71" fmla="*/ 9390 w 3475650"/>
              <a:gd name="connsiteY9-72" fmla="*/ 1452436 h 3082645"/>
              <a:gd name="connsiteX10-73" fmla="*/ 9398 w 3475650"/>
              <a:gd name="connsiteY10-74" fmla="*/ 1630223 h 3082645"/>
              <a:gd name="connsiteX11-75" fmla="*/ 796631 w 3475650"/>
              <a:gd name="connsiteY11-76" fmla="*/ 2993759 h 3082645"/>
              <a:gd name="connsiteX12-77" fmla="*/ 950601 w 3475650"/>
              <a:gd name="connsiteY12-78" fmla="*/ 3082645 h 3082645"/>
              <a:gd name="connsiteX0-79" fmla="*/ 950601 w 3475650"/>
              <a:gd name="connsiteY0-80" fmla="*/ 3082645 h 3082645"/>
              <a:gd name="connsiteX1-81" fmla="*/ 2525075 w 3475650"/>
              <a:gd name="connsiteY1-82" fmla="*/ 3082645 h 3082645"/>
              <a:gd name="connsiteX2-83" fmla="*/ 2679028 w 3475650"/>
              <a:gd name="connsiteY2-84" fmla="*/ 2993745 h 3082645"/>
              <a:gd name="connsiteX3-85" fmla="*/ 3466261 w 3475650"/>
              <a:gd name="connsiteY3-86" fmla="*/ 1630209 h 3082645"/>
              <a:gd name="connsiteX4-87" fmla="*/ 3466254 w 3475650"/>
              <a:gd name="connsiteY4-88" fmla="*/ 1452423 h 3082645"/>
              <a:gd name="connsiteX5-89" fmla="*/ 2679021 w 3475650"/>
              <a:gd name="connsiteY5-90" fmla="*/ 88887 h 3082645"/>
              <a:gd name="connsiteX6-91" fmla="*/ 2525051 w 3475650"/>
              <a:gd name="connsiteY6-92" fmla="*/ 0 h 3082645"/>
              <a:gd name="connsiteX7-93" fmla="*/ 950576 w 3475650"/>
              <a:gd name="connsiteY7-94" fmla="*/ 0 h 3082645"/>
              <a:gd name="connsiteX8-95" fmla="*/ 796623 w 3475650"/>
              <a:gd name="connsiteY8-96" fmla="*/ 88900 h 3082645"/>
              <a:gd name="connsiteX9-97" fmla="*/ 9390 w 3475650"/>
              <a:gd name="connsiteY9-98" fmla="*/ 1452436 h 3082645"/>
              <a:gd name="connsiteX10-99" fmla="*/ 9398 w 3475650"/>
              <a:gd name="connsiteY10-100" fmla="*/ 1630223 h 3082645"/>
              <a:gd name="connsiteX11-101" fmla="*/ 796631 w 3475650"/>
              <a:gd name="connsiteY11-102" fmla="*/ 2993759 h 3082645"/>
              <a:gd name="connsiteX12-103" fmla="*/ 950601 w 3475650"/>
              <a:gd name="connsiteY12-104" fmla="*/ 3082645 h 3082645"/>
              <a:gd name="connsiteX0-105" fmla="*/ 950601 w 3475650"/>
              <a:gd name="connsiteY0-106" fmla="*/ 3082645 h 3082645"/>
              <a:gd name="connsiteX1-107" fmla="*/ 2525075 w 3475650"/>
              <a:gd name="connsiteY1-108" fmla="*/ 3082645 h 3082645"/>
              <a:gd name="connsiteX2-109" fmla="*/ 2679028 w 3475650"/>
              <a:gd name="connsiteY2-110" fmla="*/ 2993745 h 3082645"/>
              <a:gd name="connsiteX3-111" fmla="*/ 3466261 w 3475650"/>
              <a:gd name="connsiteY3-112" fmla="*/ 1630209 h 3082645"/>
              <a:gd name="connsiteX4-113" fmla="*/ 3466254 w 3475650"/>
              <a:gd name="connsiteY4-114" fmla="*/ 1452423 h 3082645"/>
              <a:gd name="connsiteX5-115" fmla="*/ 2679021 w 3475650"/>
              <a:gd name="connsiteY5-116" fmla="*/ 88887 h 3082645"/>
              <a:gd name="connsiteX6-117" fmla="*/ 2525051 w 3475650"/>
              <a:gd name="connsiteY6-118" fmla="*/ 0 h 3082645"/>
              <a:gd name="connsiteX7-119" fmla="*/ 950576 w 3475650"/>
              <a:gd name="connsiteY7-120" fmla="*/ 0 h 3082645"/>
              <a:gd name="connsiteX8-121" fmla="*/ 796623 w 3475650"/>
              <a:gd name="connsiteY8-122" fmla="*/ 88900 h 3082645"/>
              <a:gd name="connsiteX9-123" fmla="*/ 9390 w 3475650"/>
              <a:gd name="connsiteY9-124" fmla="*/ 1452436 h 3082645"/>
              <a:gd name="connsiteX10-125" fmla="*/ 9398 w 3475650"/>
              <a:gd name="connsiteY10-126" fmla="*/ 1630223 h 3082645"/>
              <a:gd name="connsiteX11-127" fmla="*/ 796631 w 3475650"/>
              <a:gd name="connsiteY11-128" fmla="*/ 2993759 h 3082645"/>
              <a:gd name="connsiteX12-129" fmla="*/ 950601 w 3475650"/>
              <a:gd name="connsiteY12-130" fmla="*/ 3082645 h 3082645"/>
              <a:gd name="connsiteX0-131" fmla="*/ 950601 w 3475653"/>
              <a:gd name="connsiteY0-132" fmla="*/ 3082645 h 3082645"/>
              <a:gd name="connsiteX1-133" fmla="*/ 2525075 w 3475653"/>
              <a:gd name="connsiteY1-134" fmla="*/ 3082645 h 3082645"/>
              <a:gd name="connsiteX2-135" fmla="*/ 2679028 w 3475653"/>
              <a:gd name="connsiteY2-136" fmla="*/ 2993745 h 3082645"/>
              <a:gd name="connsiteX3-137" fmla="*/ 3466261 w 3475653"/>
              <a:gd name="connsiteY3-138" fmla="*/ 1630209 h 3082645"/>
              <a:gd name="connsiteX4-139" fmla="*/ 3466254 w 3475653"/>
              <a:gd name="connsiteY4-140" fmla="*/ 1452423 h 3082645"/>
              <a:gd name="connsiteX5-141" fmla="*/ 2679021 w 3475653"/>
              <a:gd name="connsiteY5-142" fmla="*/ 88887 h 3082645"/>
              <a:gd name="connsiteX6-143" fmla="*/ 2525051 w 3475653"/>
              <a:gd name="connsiteY6-144" fmla="*/ 0 h 3082645"/>
              <a:gd name="connsiteX7-145" fmla="*/ 950576 w 3475653"/>
              <a:gd name="connsiteY7-146" fmla="*/ 0 h 3082645"/>
              <a:gd name="connsiteX8-147" fmla="*/ 796623 w 3475653"/>
              <a:gd name="connsiteY8-148" fmla="*/ 88900 h 3082645"/>
              <a:gd name="connsiteX9-149" fmla="*/ 9390 w 3475653"/>
              <a:gd name="connsiteY9-150" fmla="*/ 1452436 h 3082645"/>
              <a:gd name="connsiteX10-151" fmla="*/ 9398 w 3475653"/>
              <a:gd name="connsiteY10-152" fmla="*/ 1630223 h 3082645"/>
              <a:gd name="connsiteX11-153" fmla="*/ 796631 w 3475653"/>
              <a:gd name="connsiteY11-154" fmla="*/ 2993759 h 3082645"/>
              <a:gd name="connsiteX12-155" fmla="*/ 950601 w 3475653"/>
              <a:gd name="connsiteY12-156" fmla="*/ 3082645 h 3082645"/>
              <a:gd name="connsiteX0-157" fmla="*/ 950601 w 3490661"/>
              <a:gd name="connsiteY0-158" fmla="*/ 3082645 h 3082645"/>
              <a:gd name="connsiteX1-159" fmla="*/ 2525075 w 3490661"/>
              <a:gd name="connsiteY1-160" fmla="*/ 3082645 h 3082645"/>
              <a:gd name="connsiteX2-161" fmla="*/ 2679028 w 3490661"/>
              <a:gd name="connsiteY2-162" fmla="*/ 2993745 h 3082645"/>
              <a:gd name="connsiteX3-163" fmla="*/ 3466261 w 3490661"/>
              <a:gd name="connsiteY3-164" fmla="*/ 1630209 h 3082645"/>
              <a:gd name="connsiteX4-165" fmla="*/ 3466254 w 3490661"/>
              <a:gd name="connsiteY4-166" fmla="*/ 1452423 h 3082645"/>
              <a:gd name="connsiteX5-167" fmla="*/ 2679021 w 3490661"/>
              <a:gd name="connsiteY5-168" fmla="*/ 88887 h 3082645"/>
              <a:gd name="connsiteX6-169" fmla="*/ 2525051 w 3490661"/>
              <a:gd name="connsiteY6-170" fmla="*/ 0 h 3082645"/>
              <a:gd name="connsiteX7-171" fmla="*/ 950576 w 3490661"/>
              <a:gd name="connsiteY7-172" fmla="*/ 0 h 3082645"/>
              <a:gd name="connsiteX8-173" fmla="*/ 796623 w 3490661"/>
              <a:gd name="connsiteY8-174" fmla="*/ 88900 h 3082645"/>
              <a:gd name="connsiteX9-175" fmla="*/ 9390 w 3490661"/>
              <a:gd name="connsiteY9-176" fmla="*/ 1452436 h 3082645"/>
              <a:gd name="connsiteX10-177" fmla="*/ 9398 w 3490661"/>
              <a:gd name="connsiteY10-178" fmla="*/ 1630223 h 3082645"/>
              <a:gd name="connsiteX11-179" fmla="*/ 796631 w 3490661"/>
              <a:gd name="connsiteY11-180" fmla="*/ 2993759 h 3082645"/>
              <a:gd name="connsiteX12-181" fmla="*/ 950601 w 3490661"/>
              <a:gd name="connsiteY12-182" fmla="*/ 3082645 h 3082645"/>
              <a:gd name="connsiteX0-183" fmla="*/ 950601 w 3490661"/>
              <a:gd name="connsiteY0-184" fmla="*/ 3082645 h 3082645"/>
              <a:gd name="connsiteX1-185" fmla="*/ 2525075 w 3490661"/>
              <a:gd name="connsiteY1-186" fmla="*/ 3082645 h 3082645"/>
              <a:gd name="connsiteX2-187" fmla="*/ 2679028 w 3490661"/>
              <a:gd name="connsiteY2-188" fmla="*/ 2993745 h 3082645"/>
              <a:gd name="connsiteX3-189" fmla="*/ 3466261 w 3490661"/>
              <a:gd name="connsiteY3-190" fmla="*/ 1630209 h 3082645"/>
              <a:gd name="connsiteX4-191" fmla="*/ 3466254 w 3490661"/>
              <a:gd name="connsiteY4-192" fmla="*/ 1452423 h 3082645"/>
              <a:gd name="connsiteX5-193" fmla="*/ 2679021 w 3490661"/>
              <a:gd name="connsiteY5-194" fmla="*/ 88887 h 3082645"/>
              <a:gd name="connsiteX6-195" fmla="*/ 2525051 w 3490661"/>
              <a:gd name="connsiteY6-196" fmla="*/ 0 h 3082645"/>
              <a:gd name="connsiteX7-197" fmla="*/ 950576 w 3490661"/>
              <a:gd name="connsiteY7-198" fmla="*/ 0 h 3082645"/>
              <a:gd name="connsiteX8-199" fmla="*/ 796623 w 3490661"/>
              <a:gd name="connsiteY8-200" fmla="*/ 88900 h 3082645"/>
              <a:gd name="connsiteX9-201" fmla="*/ 9390 w 3490661"/>
              <a:gd name="connsiteY9-202" fmla="*/ 1452436 h 3082645"/>
              <a:gd name="connsiteX10-203" fmla="*/ 9398 w 3490661"/>
              <a:gd name="connsiteY10-204" fmla="*/ 1630223 h 3082645"/>
              <a:gd name="connsiteX11-205" fmla="*/ 796631 w 3490661"/>
              <a:gd name="connsiteY11-206" fmla="*/ 2993759 h 3082645"/>
              <a:gd name="connsiteX12-207" fmla="*/ 950601 w 3490661"/>
              <a:gd name="connsiteY12-208" fmla="*/ 3082645 h 3082645"/>
              <a:gd name="connsiteX0-209" fmla="*/ 950601 w 3490661"/>
              <a:gd name="connsiteY0-210" fmla="*/ 3082645 h 3082645"/>
              <a:gd name="connsiteX1-211" fmla="*/ 2525075 w 3490661"/>
              <a:gd name="connsiteY1-212" fmla="*/ 3082645 h 3082645"/>
              <a:gd name="connsiteX2-213" fmla="*/ 2679028 w 3490661"/>
              <a:gd name="connsiteY2-214" fmla="*/ 2993745 h 3082645"/>
              <a:gd name="connsiteX3-215" fmla="*/ 3466261 w 3490661"/>
              <a:gd name="connsiteY3-216" fmla="*/ 1630209 h 3082645"/>
              <a:gd name="connsiteX4-217" fmla="*/ 3466254 w 3490661"/>
              <a:gd name="connsiteY4-218" fmla="*/ 1452423 h 3082645"/>
              <a:gd name="connsiteX5-219" fmla="*/ 2679021 w 3490661"/>
              <a:gd name="connsiteY5-220" fmla="*/ 88887 h 3082645"/>
              <a:gd name="connsiteX6-221" fmla="*/ 2525051 w 3490661"/>
              <a:gd name="connsiteY6-222" fmla="*/ 0 h 3082645"/>
              <a:gd name="connsiteX7-223" fmla="*/ 950576 w 3490661"/>
              <a:gd name="connsiteY7-224" fmla="*/ 0 h 3082645"/>
              <a:gd name="connsiteX8-225" fmla="*/ 796623 w 3490661"/>
              <a:gd name="connsiteY8-226" fmla="*/ 88900 h 3082645"/>
              <a:gd name="connsiteX9-227" fmla="*/ 9390 w 3490661"/>
              <a:gd name="connsiteY9-228" fmla="*/ 1452436 h 3082645"/>
              <a:gd name="connsiteX10-229" fmla="*/ 9398 w 3490661"/>
              <a:gd name="connsiteY10-230" fmla="*/ 1630223 h 3082645"/>
              <a:gd name="connsiteX11-231" fmla="*/ 796631 w 3490661"/>
              <a:gd name="connsiteY11-232" fmla="*/ 2993759 h 3082645"/>
              <a:gd name="connsiteX12-233" fmla="*/ 950601 w 3490661"/>
              <a:gd name="connsiteY12-234" fmla="*/ 3082645 h 3082645"/>
              <a:gd name="connsiteX0-235" fmla="*/ 950601 w 3490661"/>
              <a:gd name="connsiteY0-236" fmla="*/ 3082645 h 3082645"/>
              <a:gd name="connsiteX1-237" fmla="*/ 2525075 w 3490661"/>
              <a:gd name="connsiteY1-238" fmla="*/ 3082645 h 3082645"/>
              <a:gd name="connsiteX2-239" fmla="*/ 2679028 w 3490661"/>
              <a:gd name="connsiteY2-240" fmla="*/ 2993745 h 3082645"/>
              <a:gd name="connsiteX3-241" fmla="*/ 3466261 w 3490661"/>
              <a:gd name="connsiteY3-242" fmla="*/ 1630209 h 3082645"/>
              <a:gd name="connsiteX4-243" fmla="*/ 3466254 w 3490661"/>
              <a:gd name="connsiteY4-244" fmla="*/ 1452423 h 3082645"/>
              <a:gd name="connsiteX5-245" fmla="*/ 2679021 w 3490661"/>
              <a:gd name="connsiteY5-246" fmla="*/ 88887 h 3082645"/>
              <a:gd name="connsiteX6-247" fmla="*/ 2525051 w 3490661"/>
              <a:gd name="connsiteY6-248" fmla="*/ 0 h 3082645"/>
              <a:gd name="connsiteX7-249" fmla="*/ 950576 w 3490661"/>
              <a:gd name="connsiteY7-250" fmla="*/ 0 h 3082645"/>
              <a:gd name="connsiteX8-251" fmla="*/ 796623 w 3490661"/>
              <a:gd name="connsiteY8-252" fmla="*/ 88900 h 3082645"/>
              <a:gd name="connsiteX9-253" fmla="*/ 9390 w 3490661"/>
              <a:gd name="connsiteY9-254" fmla="*/ 1452436 h 3082645"/>
              <a:gd name="connsiteX10-255" fmla="*/ 9398 w 3490661"/>
              <a:gd name="connsiteY10-256" fmla="*/ 1630223 h 3082645"/>
              <a:gd name="connsiteX11-257" fmla="*/ 796631 w 3490661"/>
              <a:gd name="connsiteY11-258" fmla="*/ 2993759 h 3082645"/>
              <a:gd name="connsiteX12-259" fmla="*/ 950601 w 3490661"/>
              <a:gd name="connsiteY12-260" fmla="*/ 3082645 h 3082645"/>
              <a:gd name="connsiteX0-261" fmla="*/ 950601 w 3490661"/>
              <a:gd name="connsiteY0-262" fmla="*/ 3082645 h 3082645"/>
              <a:gd name="connsiteX1-263" fmla="*/ 2525075 w 3490661"/>
              <a:gd name="connsiteY1-264" fmla="*/ 3082645 h 3082645"/>
              <a:gd name="connsiteX2-265" fmla="*/ 2679028 w 3490661"/>
              <a:gd name="connsiteY2-266" fmla="*/ 2993745 h 3082645"/>
              <a:gd name="connsiteX3-267" fmla="*/ 3466261 w 3490661"/>
              <a:gd name="connsiteY3-268" fmla="*/ 1630209 h 3082645"/>
              <a:gd name="connsiteX4-269" fmla="*/ 3466254 w 3490661"/>
              <a:gd name="connsiteY4-270" fmla="*/ 1452423 h 3082645"/>
              <a:gd name="connsiteX5-271" fmla="*/ 2679021 w 3490661"/>
              <a:gd name="connsiteY5-272" fmla="*/ 88887 h 3082645"/>
              <a:gd name="connsiteX6-273" fmla="*/ 2525051 w 3490661"/>
              <a:gd name="connsiteY6-274" fmla="*/ 0 h 3082645"/>
              <a:gd name="connsiteX7-275" fmla="*/ 950576 w 3490661"/>
              <a:gd name="connsiteY7-276" fmla="*/ 0 h 3082645"/>
              <a:gd name="connsiteX8-277" fmla="*/ 796623 w 3490661"/>
              <a:gd name="connsiteY8-278" fmla="*/ 88900 h 3082645"/>
              <a:gd name="connsiteX9-279" fmla="*/ 9390 w 3490661"/>
              <a:gd name="connsiteY9-280" fmla="*/ 1452436 h 3082645"/>
              <a:gd name="connsiteX10-281" fmla="*/ 9398 w 3490661"/>
              <a:gd name="connsiteY10-282" fmla="*/ 1630223 h 3082645"/>
              <a:gd name="connsiteX11-283" fmla="*/ 796631 w 3490661"/>
              <a:gd name="connsiteY11-284" fmla="*/ 2993759 h 3082645"/>
              <a:gd name="connsiteX12-285" fmla="*/ 950601 w 3490661"/>
              <a:gd name="connsiteY12-286" fmla="*/ 3082645 h 3082645"/>
              <a:gd name="connsiteX0-287" fmla="*/ 950601 w 3490661"/>
              <a:gd name="connsiteY0-288" fmla="*/ 3082645 h 3082645"/>
              <a:gd name="connsiteX1-289" fmla="*/ 2525075 w 3490661"/>
              <a:gd name="connsiteY1-290" fmla="*/ 3082645 h 3082645"/>
              <a:gd name="connsiteX2-291" fmla="*/ 2679028 w 3490661"/>
              <a:gd name="connsiteY2-292" fmla="*/ 2993745 h 3082645"/>
              <a:gd name="connsiteX3-293" fmla="*/ 3466261 w 3490661"/>
              <a:gd name="connsiteY3-294" fmla="*/ 1630209 h 3082645"/>
              <a:gd name="connsiteX4-295" fmla="*/ 3466254 w 3490661"/>
              <a:gd name="connsiteY4-296" fmla="*/ 1452423 h 3082645"/>
              <a:gd name="connsiteX5-297" fmla="*/ 2679021 w 3490661"/>
              <a:gd name="connsiteY5-298" fmla="*/ 88887 h 3082645"/>
              <a:gd name="connsiteX6-299" fmla="*/ 2525051 w 3490661"/>
              <a:gd name="connsiteY6-300" fmla="*/ 0 h 3082645"/>
              <a:gd name="connsiteX7-301" fmla="*/ 950576 w 3490661"/>
              <a:gd name="connsiteY7-302" fmla="*/ 0 h 3082645"/>
              <a:gd name="connsiteX8-303" fmla="*/ 796623 w 3490661"/>
              <a:gd name="connsiteY8-304" fmla="*/ 88900 h 3082645"/>
              <a:gd name="connsiteX9-305" fmla="*/ 9390 w 3490661"/>
              <a:gd name="connsiteY9-306" fmla="*/ 1452436 h 3082645"/>
              <a:gd name="connsiteX10-307" fmla="*/ 9398 w 3490661"/>
              <a:gd name="connsiteY10-308" fmla="*/ 1630223 h 3082645"/>
              <a:gd name="connsiteX11-309" fmla="*/ 796631 w 3490661"/>
              <a:gd name="connsiteY11-310" fmla="*/ 2993759 h 3082645"/>
              <a:gd name="connsiteX12-311" fmla="*/ 950601 w 3490661"/>
              <a:gd name="connsiteY12-312" fmla="*/ 3082645 h 3082645"/>
              <a:gd name="connsiteX0-313" fmla="*/ 950601 w 3490661"/>
              <a:gd name="connsiteY0-314" fmla="*/ 3082645 h 3082645"/>
              <a:gd name="connsiteX1-315" fmla="*/ 2525075 w 3490661"/>
              <a:gd name="connsiteY1-316" fmla="*/ 3082645 h 3082645"/>
              <a:gd name="connsiteX2-317" fmla="*/ 2679028 w 3490661"/>
              <a:gd name="connsiteY2-318" fmla="*/ 2993745 h 3082645"/>
              <a:gd name="connsiteX3-319" fmla="*/ 3466261 w 3490661"/>
              <a:gd name="connsiteY3-320" fmla="*/ 1630209 h 3082645"/>
              <a:gd name="connsiteX4-321" fmla="*/ 3466254 w 3490661"/>
              <a:gd name="connsiteY4-322" fmla="*/ 1452423 h 3082645"/>
              <a:gd name="connsiteX5-323" fmla="*/ 2679021 w 3490661"/>
              <a:gd name="connsiteY5-324" fmla="*/ 88887 h 3082645"/>
              <a:gd name="connsiteX6-325" fmla="*/ 2525051 w 3490661"/>
              <a:gd name="connsiteY6-326" fmla="*/ 0 h 3082645"/>
              <a:gd name="connsiteX7-327" fmla="*/ 950576 w 3490661"/>
              <a:gd name="connsiteY7-328" fmla="*/ 0 h 3082645"/>
              <a:gd name="connsiteX8-329" fmla="*/ 796623 w 3490661"/>
              <a:gd name="connsiteY8-330" fmla="*/ 88900 h 3082645"/>
              <a:gd name="connsiteX9-331" fmla="*/ 9390 w 3490661"/>
              <a:gd name="connsiteY9-332" fmla="*/ 1452436 h 3082645"/>
              <a:gd name="connsiteX10-333" fmla="*/ 9398 w 3490661"/>
              <a:gd name="connsiteY10-334" fmla="*/ 1630223 h 3082645"/>
              <a:gd name="connsiteX11-335" fmla="*/ 796631 w 3490661"/>
              <a:gd name="connsiteY11-336" fmla="*/ 2993759 h 3082645"/>
              <a:gd name="connsiteX12-337" fmla="*/ 950601 w 3490661"/>
              <a:gd name="connsiteY12-338" fmla="*/ 3082645 h 3082645"/>
              <a:gd name="connsiteX0-339" fmla="*/ 950601 w 3490661"/>
              <a:gd name="connsiteY0-340" fmla="*/ 3082645 h 3082645"/>
              <a:gd name="connsiteX1-341" fmla="*/ 2525075 w 3490661"/>
              <a:gd name="connsiteY1-342" fmla="*/ 3082645 h 3082645"/>
              <a:gd name="connsiteX2-343" fmla="*/ 2679028 w 3490661"/>
              <a:gd name="connsiteY2-344" fmla="*/ 2993745 h 3082645"/>
              <a:gd name="connsiteX3-345" fmla="*/ 3466261 w 3490661"/>
              <a:gd name="connsiteY3-346" fmla="*/ 1630209 h 3082645"/>
              <a:gd name="connsiteX4-347" fmla="*/ 3466254 w 3490661"/>
              <a:gd name="connsiteY4-348" fmla="*/ 1452423 h 3082645"/>
              <a:gd name="connsiteX5-349" fmla="*/ 2679021 w 3490661"/>
              <a:gd name="connsiteY5-350" fmla="*/ 88887 h 3082645"/>
              <a:gd name="connsiteX6-351" fmla="*/ 2525051 w 3490661"/>
              <a:gd name="connsiteY6-352" fmla="*/ 0 h 3082645"/>
              <a:gd name="connsiteX7-353" fmla="*/ 950576 w 3490661"/>
              <a:gd name="connsiteY7-354" fmla="*/ 0 h 3082645"/>
              <a:gd name="connsiteX8-355" fmla="*/ 796623 w 3490661"/>
              <a:gd name="connsiteY8-356" fmla="*/ 88900 h 3082645"/>
              <a:gd name="connsiteX9-357" fmla="*/ 9390 w 3490661"/>
              <a:gd name="connsiteY9-358" fmla="*/ 1452436 h 3082645"/>
              <a:gd name="connsiteX10-359" fmla="*/ 9398 w 3490661"/>
              <a:gd name="connsiteY10-360" fmla="*/ 1630223 h 3082645"/>
              <a:gd name="connsiteX11-361" fmla="*/ 796631 w 3490661"/>
              <a:gd name="connsiteY11-362" fmla="*/ 2993759 h 3082645"/>
              <a:gd name="connsiteX12-363" fmla="*/ 950601 w 3490661"/>
              <a:gd name="connsiteY12-364" fmla="*/ 3082645 h 3082645"/>
              <a:gd name="connsiteX0-365" fmla="*/ 950601 w 3490661"/>
              <a:gd name="connsiteY0-366" fmla="*/ 3082645 h 3082645"/>
              <a:gd name="connsiteX1-367" fmla="*/ 2525075 w 3490661"/>
              <a:gd name="connsiteY1-368" fmla="*/ 3082645 h 3082645"/>
              <a:gd name="connsiteX2-369" fmla="*/ 2679028 w 3490661"/>
              <a:gd name="connsiteY2-370" fmla="*/ 2993745 h 3082645"/>
              <a:gd name="connsiteX3-371" fmla="*/ 3466261 w 3490661"/>
              <a:gd name="connsiteY3-372" fmla="*/ 1630209 h 3082645"/>
              <a:gd name="connsiteX4-373" fmla="*/ 3466254 w 3490661"/>
              <a:gd name="connsiteY4-374" fmla="*/ 1452423 h 3082645"/>
              <a:gd name="connsiteX5-375" fmla="*/ 2679021 w 3490661"/>
              <a:gd name="connsiteY5-376" fmla="*/ 88887 h 3082645"/>
              <a:gd name="connsiteX6-377" fmla="*/ 2525051 w 3490661"/>
              <a:gd name="connsiteY6-378" fmla="*/ 0 h 3082645"/>
              <a:gd name="connsiteX7-379" fmla="*/ 950576 w 3490661"/>
              <a:gd name="connsiteY7-380" fmla="*/ 0 h 3082645"/>
              <a:gd name="connsiteX8-381" fmla="*/ 796623 w 3490661"/>
              <a:gd name="connsiteY8-382" fmla="*/ 88900 h 3082645"/>
              <a:gd name="connsiteX9-383" fmla="*/ 9390 w 3490661"/>
              <a:gd name="connsiteY9-384" fmla="*/ 1452436 h 3082645"/>
              <a:gd name="connsiteX10-385" fmla="*/ 9398 w 3490661"/>
              <a:gd name="connsiteY10-386" fmla="*/ 1630223 h 3082645"/>
              <a:gd name="connsiteX11-387" fmla="*/ 796631 w 3490661"/>
              <a:gd name="connsiteY11-388" fmla="*/ 2993759 h 3082645"/>
              <a:gd name="connsiteX12-389" fmla="*/ 950601 w 3490661"/>
              <a:gd name="connsiteY12-390" fmla="*/ 3082645 h 3082645"/>
              <a:gd name="connsiteX0-391" fmla="*/ 950601 w 3490661"/>
              <a:gd name="connsiteY0-392" fmla="*/ 3082645 h 3082645"/>
              <a:gd name="connsiteX1-393" fmla="*/ 2525075 w 3490661"/>
              <a:gd name="connsiteY1-394" fmla="*/ 3082645 h 3082645"/>
              <a:gd name="connsiteX2-395" fmla="*/ 2679028 w 3490661"/>
              <a:gd name="connsiteY2-396" fmla="*/ 2993745 h 3082645"/>
              <a:gd name="connsiteX3-397" fmla="*/ 3466261 w 3490661"/>
              <a:gd name="connsiteY3-398" fmla="*/ 1630209 h 3082645"/>
              <a:gd name="connsiteX4-399" fmla="*/ 3466254 w 3490661"/>
              <a:gd name="connsiteY4-400" fmla="*/ 1452423 h 3082645"/>
              <a:gd name="connsiteX5-401" fmla="*/ 2679021 w 3490661"/>
              <a:gd name="connsiteY5-402" fmla="*/ 88887 h 3082645"/>
              <a:gd name="connsiteX6-403" fmla="*/ 2525051 w 3490661"/>
              <a:gd name="connsiteY6-404" fmla="*/ 0 h 3082645"/>
              <a:gd name="connsiteX7-405" fmla="*/ 950576 w 3490661"/>
              <a:gd name="connsiteY7-406" fmla="*/ 0 h 3082645"/>
              <a:gd name="connsiteX8-407" fmla="*/ 796623 w 3490661"/>
              <a:gd name="connsiteY8-408" fmla="*/ 88900 h 3082645"/>
              <a:gd name="connsiteX9-409" fmla="*/ 9390 w 3490661"/>
              <a:gd name="connsiteY9-410" fmla="*/ 1452436 h 3082645"/>
              <a:gd name="connsiteX10-411" fmla="*/ 9398 w 3490661"/>
              <a:gd name="connsiteY10-412" fmla="*/ 1630223 h 3082645"/>
              <a:gd name="connsiteX11-413" fmla="*/ 796631 w 3490661"/>
              <a:gd name="connsiteY11-414" fmla="*/ 2993759 h 3082645"/>
              <a:gd name="connsiteX12-415" fmla="*/ 950601 w 3490661"/>
              <a:gd name="connsiteY12-416" fmla="*/ 3082645 h 3082645"/>
              <a:gd name="connsiteX0-417" fmla="*/ 950601 w 3490661"/>
              <a:gd name="connsiteY0-418" fmla="*/ 3082645 h 3082645"/>
              <a:gd name="connsiteX1-419" fmla="*/ 2525075 w 3490661"/>
              <a:gd name="connsiteY1-420" fmla="*/ 3082645 h 3082645"/>
              <a:gd name="connsiteX2-421" fmla="*/ 2679028 w 3490661"/>
              <a:gd name="connsiteY2-422" fmla="*/ 2993745 h 3082645"/>
              <a:gd name="connsiteX3-423" fmla="*/ 3466261 w 3490661"/>
              <a:gd name="connsiteY3-424" fmla="*/ 1630209 h 3082645"/>
              <a:gd name="connsiteX4-425" fmla="*/ 3466254 w 3490661"/>
              <a:gd name="connsiteY4-426" fmla="*/ 1452423 h 3082645"/>
              <a:gd name="connsiteX5-427" fmla="*/ 2679021 w 3490661"/>
              <a:gd name="connsiteY5-428" fmla="*/ 88887 h 3082645"/>
              <a:gd name="connsiteX6-429" fmla="*/ 2525051 w 3490661"/>
              <a:gd name="connsiteY6-430" fmla="*/ 0 h 3082645"/>
              <a:gd name="connsiteX7-431" fmla="*/ 950576 w 3490661"/>
              <a:gd name="connsiteY7-432" fmla="*/ 0 h 3082645"/>
              <a:gd name="connsiteX8-433" fmla="*/ 796623 w 3490661"/>
              <a:gd name="connsiteY8-434" fmla="*/ 88900 h 3082645"/>
              <a:gd name="connsiteX9-435" fmla="*/ 9390 w 3490661"/>
              <a:gd name="connsiteY9-436" fmla="*/ 1452436 h 3082645"/>
              <a:gd name="connsiteX10-437" fmla="*/ 9398 w 3490661"/>
              <a:gd name="connsiteY10-438" fmla="*/ 1630223 h 3082645"/>
              <a:gd name="connsiteX11-439" fmla="*/ 796631 w 3490661"/>
              <a:gd name="connsiteY11-440" fmla="*/ 2993759 h 3082645"/>
              <a:gd name="connsiteX12-441" fmla="*/ 950601 w 3490661"/>
              <a:gd name="connsiteY12-442" fmla="*/ 3082645 h 3082645"/>
              <a:gd name="connsiteX0-443" fmla="*/ 950603 w 3490663"/>
              <a:gd name="connsiteY0-444" fmla="*/ 3082645 h 3082645"/>
              <a:gd name="connsiteX1-445" fmla="*/ 2525077 w 3490663"/>
              <a:gd name="connsiteY1-446" fmla="*/ 3082645 h 3082645"/>
              <a:gd name="connsiteX2-447" fmla="*/ 2679030 w 3490663"/>
              <a:gd name="connsiteY2-448" fmla="*/ 2993745 h 3082645"/>
              <a:gd name="connsiteX3-449" fmla="*/ 3466263 w 3490663"/>
              <a:gd name="connsiteY3-450" fmla="*/ 1630209 h 3082645"/>
              <a:gd name="connsiteX4-451" fmla="*/ 3466256 w 3490663"/>
              <a:gd name="connsiteY4-452" fmla="*/ 1452423 h 3082645"/>
              <a:gd name="connsiteX5-453" fmla="*/ 2679023 w 3490663"/>
              <a:gd name="connsiteY5-454" fmla="*/ 88887 h 3082645"/>
              <a:gd name="connsiteX6-455" fmla="*/ 2525053 w 3490663"/>
              <a:gd name="connsiteY6-456" fmla="*/ 0 h 3082645"/>
              <a:gd name="connsiteX7-457" fmla="*/ 950578 w 3490663"/>
              <a:gd name="connsiteY7-458" fmla="*/ 0 h 3082645"/>
              <a:gd name="connsiteX8-459" fmla="*/ 796625 w 3490663"/>
              <a:gd name="connsiteY8-460" fmla="*/ 88900 h 3082645"/>
              <a:gd name="connsiteX9-461" fmla="*/ 9392 w 3490663"/>
              <a:gd name="connsiteY9-462" fmla="*/ 1452436 h 3082645"/>
              <a:gd name="connsiteX10-463" fmla="*/ 9400 w 3490663"/>
              <a:gd name="connsiteY10-464" fmla="*/ 1630223 h 3082645"/>
              <a:gd name="connsiteX11-465" fmla="*/ 796633 w 3490663"/>
              <a:gd name="connsiteY11-466" fmla="*/ 2993759 h 3082645"/>
              <a:gd name="connsiteX12-467" fmla="*/ 950603 w 3490663"/>
              <a:gd name="connsiteY12-468" fmla="*/ 3082645 h 3082645"/>
              <a:gd name="connsiteX0-469" fmla="*/ 965611 w 3505671"/>
              <a:gd name="connsiteY0-470" fmla="*/ 3082645 h 3082645"/>
              <a:gd name="connsiteX1-471" fmla="*/ 2540085 w 3505671"/>
              <a:gd name="connsiteY1-472" fmla="*/ 3082645 h 3082645"/>
              <a:gd name="connsiteX2-473" fmla="*/ 2694038 w 3505671"/>
              <a:gd name="connsiteY2-474" fmla="*/ 2993745 h 3082645"/>
              <a:gd name="connsiteX3-475" fmla="*/ 3481271 w 3505671"/>
              <a:gd name="connsiteY3-476" fmla="*/ 1630209 h 3082645"/>
              <a:gd name="connsiteX4-477" fmla="*/ 3481264 w 3505671"/>
              <a:gd name="connsiteY4-478" fmla="*/ 1452423 h 3082645"/>
              <a:gd name="connsiteX5-479" fmla="*/ 2694031 w 3505671"/>
              <a:gd name="connsiteY5-480" fmla="*/ 88887 h 3082645"/>
              <a:gd name="connsiteX6-481" fmla="*/ 2540061 w 3505671"/>
              <a:gd name="connsiteY6-482" fmla="*/ 0 h 3082645"/>
              <a:gd name="connsiteX7-483" fmla="*/ 965586 w 3505671"/>
              <a:gd name="connsiteY7-484" fmla="*/ 0 h 3082645"/>
              <a:gd name="connsiteX8-485" fmla="*/ 811633 w 3505671"/>
              <a:gd name="connsiteY8-486" fmla="*/ 88900 h 3082645"/>
              <a:gd name="connsiteX9-487" fmla="*/ 24400 w 3505671"/>
              <a:gd name="connsiteY9-488" fmla="*/ 1452436 h 3082645"/>
              <a:gd name="connsiteX10-489" fmla="*/ 24408 w 3505671"/>
              <a:gd name="connsiteY10-490" fmla="*/ 1630223 h 3082645"/>
              <a:gd name="connsiteX11-491" fmla="*/ 811641 w 3505671"/>
              <a:gd name="connsiteY11-492" fmla="*/ 2993759 h 3082645"/>
              <a:gd name="connsiteX12-493" fmla="*/ 965611 w 3505671"/>
              <a:gd name="connsiteY12-494" fmla="*/ 3082645 h 3082645"/>
              <a:gd name="connsiteX0-495" fmla="*/ 965611 w 3505671"/>
              <a:gd name="connsiteY0-496" fmla="*/ 3082645 h 3082645"/>
              <a:gd name="connsiteX1-497" fmla="*/ 2540085 w 3505671"/>
              <a:gd name="connsiteY1-498" fmla="*/ 3082645 h 3082645"/>
              <a:gd name="connsiteX2-499" fmla="*/ 2694038 w 3505671"/>
              <a:gd name="connsiteY2-500" fmla="*/ 2993745 h 3082645"/>
              <a:gd name="connsiteX3-501" fmla="*/ 3481271 w 3505671"/>
              <a:gd name="connsiteY3-502" fmla="*/ 1630209 h 3082645"/>
              <a:gd name="connsiteX4-503" fmla="*/ 3481264 w 3505671"/>
              <a:gd name="connsiteY4-504" fmla="*/ 1452423 h 3082645"/>
              <a:gd name="connsiteX5-505" fmla="*/ 2694031 w 3505671"/>
              <a:gd name="connsiteY5-506" fmla="*/ 88887 h 3082645"/>
              <a:gd name="connsiteX6-507" fmla="*/ 2540061 w 3505671"/>
              <a:gd name="connsiteY6-508" fmla="*/ 0 h 3082645"/>
              <a:gd name="connsiteX7-509" fmla="*/ 965586 w 3505671"/>
              <a:gd name="connsiteY7-510" fmla="*/ 0 h 3082645"/>
              <a:gd name="connsiteX8-511" fmla="*/ 811633 w 3505671"/>
              <a:gd name="connsiteY8-512" fmla="*/ 88900 h 3082645"/>
              <a:gd name="connsiteX9-513" fmla="*/ 24400 w 3505671"/>
              <a:gd name="connsiteY9-514" fmla="*/ 1452436 h 3082645"/>
              <a:gd name="connsiteX10-515" fmla="*/ 24408 w 3505671"/>
              <a:gd name="connsiteY10-516" fmla="*/ 1630223 h 3082645"/>
              <a:gd name="connsiteX11-517" fmla="*/ 811641 w 3505671"/>
              <a:gd name="connsiteY11-518" fmla="*/ 2993759 h 3082645"/>
              <a:gd name="connsiteX12-519" fmla="*/ 965611 w 3505671"/>
              <a:gd name="connsiteY12-520" fmla="*/ 3082645 h 3082645"/>
              <a:gd name="connsiteX0-521" fmla="*/ 965611 w 3505671"/>
              <a:gd name="connsiteY0-522" fmla="*/ 3082645 h 3082645"/>
              <a:gd name="connsiteX1-523" fmla="*/ 2540085 w 3505671"/>
              <a:gd name="connsiteY1-524" fmla="*/ 3082645 h 3082645"/>
              <a:gd name="connsiteX2-525" fmla="*/ 2694038 w 3505671"/>
              <a:gd name="connsiteY2-526" fmla="*/ 2993745 h 3082645"/>
              <a:gd name="connsiteX3-527" fmla="*/ 3481271 w 3505671"/>
              <a:gd name="connsiteY3-528" fmla="*/ 1630209 h 3082645"/>
              <a:gd name="connsiteX4-529" fmla="*/ 3481264 w 3505671"/>
              <a:gd name="connsiteY4-530" fmla="*/ 1452423 h 3082645"/>
              <a:gd name="connsiteX5-531" fmla="*/ 2694031 w 3505671"/>
              <a:gd name="connsiteY5-532" fmla="*/ 88887 h 3082645"/>
              <a:gd name="connsiteX6-533" fmla="*/ 2540061 w 3505671"/>
              <a:gd name="connsiteY6-534" fmla="*/ 0 h 3082645"/>
              <a:gd name="connsiteX7-535" fmla="*/ 965586 w 3505671"/>
              <a:gd name="connsiteY7-536" fmla="*/ 0 h 3082645"/>
              <a:gd name="connsiteX8-537" fmla="*/ 811633 w 3505671"/>
              <a:gd name="connsiteY8-538" fmla="*/ 88900 h 3082645"/>
              <a:gd name="connsiteX9-539" fmla="*/ 24400 w 3505671"/>
              <a:gd name="connsiteY9-540" fmla="*/ 1452436 h 3082645"/>
              <a:gd name="connsiteX10-541" fmla="*/ 24408 w 3505671"/>
              <a:gd name="connsiteY10-542" fmla="*/ 1630223 h 3082645"/>
              <a:gd name="connsiteX11-543" fmla="*/ 811641 w 3505671"/>
              <a:gd name="connsiteY11-544" fmla="*/ 2993759 h 3082645"/>
              <a:gd name="connsiteX12-545" fmla="*/ 965611 w 3505671"/>
              <a:gd name="connsiteY12-546" fmla="*/ 3082645 h 3082645"/>
              <a:gd name="connsiteX0-547" fmla="*/ 965611 w 3505671"/>
              <a:gd name="connsiteY0-548" fmla="*/ 3082645 h 3082645"/>
              <a:gd name="connsiteX1-549" fmla="*/ 2540085 w 3505671"/>
              <a:gd name="connsiteY1-550" fmla="*/ 3082645 h 3082645"/>
              <a:gd name="connsiteX2-551" fmla="*/ 2694038 w 3505671"/>
              <a:gd name="connsiteY2-552" fmla="*/ 2993745 h 3082645"/>
              <a:gd name="connsiteX3-553" fmla="*/ 3481271 w 3505671"/>
              <a:gd name="connsiteY3-554" fmla="*/ 1630209 h 3082645"/>
              <a:gd name="connsiteX4-555" fmla="*/ 3481264 w 3505671"/>
              <a:gd name="connsiteY4-556" fmla="*/ 1452423 h 3082645"/>
              <a:gd name="connsiteX5-557" fmla="*/ 2694031 w 3505671"/>
              <a:gd name="connsiteY5-558" fmla="*/ 88887 h 3082645"/>
              <a:gd name="connsiteX6-559" fmla="*/ 2540061 w 3505671"/>
              <a:gd name="connsiteY6-560" fmla="*/ 0 h 3082645"/>
              <a:gd name="connsiteX7-561" fmla="*/ 965586 w 3505671"/>
              <a:gd name="connsiteY7-562" fmla="*/ 0 h 3082645"/>
              <a:gd name="connsiteX8-563" fmla="*/ 811633 w 3505671"/>
              <a:gd name="connsiteY8-564" fmla="*/ 88900 h 3082645"/>
              <a:gd name="connsiteX9-565" fmla="*/ 24400 w 3505671"/>
              <a:gd name="connsiteY9-566" fmla="*/ 1452436 h 3082645"/>
              <a:gd name="connsiteX10-567" fmla="*/ 24408 w 3505671"/>
              <a:gd name="connsiteY10-568" fmla="*/ 1630223 h 3082645"/>
              <a:gd name="connsiteX11-569" fmla="*/ 811641 w 3505671"/>
              <a:gd name="connsiteY11-570" fmla="*/ 2993759 h 3082645"/>
              <a:gd name="connsiteX12-571" fmla="*/ 965611 w 3505671"/>
              <a:gd name="connsiteY12-572" fmla="*/ 3082645 h 30826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3505671" h="3082645">
                <a:moveTo>
                  <a:pt x="965611" y="3082645"/>
                </a:moveTo>
                <a:cubicBezTo>
                  <a:pt x="1030690" y="3082645"/>
                  <a:pt x="2475006" y="3082646"/>
                  <a:pt x="2540085" y="3082645"/>
                </a:cubicBezTo>
                <a:cubicBezTo>
                  <a:pt x="2605164" y="3082646"/>
                  <a:pt x="2661499" y="3050107"/>
                  <a:pt x="2694038" y="2993745"/>
                </a:cubicBezTo>
                <a:cubicBezTo>
                  <a:pt x="2726578" y="2937386"/>
                  <a:pt x="3448731" y="1686570"/>
                  <a:pt x="3481271" y="1630209"/>
                </a:cubicBezTo>
                <a:cubicBezTo>
                  <a:pt x="3513810" y="1573850"/>
                  <a:pt x="3513803" y="1508784"/>
                  <a:pt x="3481264" y="1452423"/>
                </a:cubicBezTo>
                <a:cubicBezTo>
                  <a:pt x="3448724" y="1396064"/>
                  <a:pt x="2726570" y="145248"/>
                  <a:pt x="2694031" y="88887"/>
                </a:cubicBezTo>
                <a:cubicBezTo>
                  <a:pt x="2661492" y="32528"/>
                  <a:pt x="2605139" y="1"/>
                  <a:pt x="2540061" y="0"/>
                </a:cubicBezTo>
                <a:cubicBezTo>
                  <a:pt x="2474982" y="1"/>
                  <a:pt x="1030665" y="1"/>
                  <a:pt x="965586" y="0"/>
                </a:cubicBezTo>
                <a:cubicBezTo>
                  <a:pt x="900507" y="1"/>
                  <a:pt x="844173" y="32540"/>
                  <a:pt x="811633" y="88900"/>
                </a:cubicBezTo>
                <a:cubicBezTo>
                  <a:pt x="779094" y="145261"/>
                  <a:pt x="56940" y="1396077"/>
                  <a:pt x="24400" y="1452436"/>
                </a:cubicBezTo>
                <a:cubicBezTo>
                  <a:pt x="-8139" y="1508797"/>
                  <a:pt x="-8132" y="1573863"/>
                  <a:pt x="24408" y="1630223"/>
                </a:cubicBezTo>
                <a:cubicBezTo>
                  <a:pt x="56947" y="1686584"/>
                  <a:pt x="779101" y="2937400"/>
                  <a:pt x="811641" y="2993759"/>
                </a:cubicBezTo>
                <a:cubicBezTo>
                  <a:pt x="844180" y="3050120"/>
                  <a:pt x="900532" y="3082645"/>
                  <a:pt x="965611" y="3082645"/>
                </a:cubicBezTo>
                <a:close/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297" name="任意多边形: 形状 14296"/>
          <p:cNvSpPr/>
          <p:nvPr>
            <p:custDataLst>
              <p:tags r:id="rId9"/>
            </p:custDataLst>
          </p:nvPr>
        </p:nvSpPr>
        <p:spPr>
          <a:xfrm rot="1800000">
            <a:off x="4344988" y="1788160"/>
            <a:ext cx="400050" cy="337185"/>
          </a:xfrm>
          <a:custGeom>
            <a:avLst/>
            <a:gdLst>
              <a:gd name="connsiteX0" fmla="*/ 950601 w 3475650"/>
              <a:gd name="connsiteY0" fmla="*/ 3082645 h 3082645"/>
              <a:gd name="connsiteX1" fmla="*/ 2525075 w 3475650"/>
              <a:gd name="connsiteY1" fmla="*/ 3082645 h 3082645"/>
              <a:gd name="connsiteX2" fmla="*/ 2679028 w 3475650"/>
              <a:gd name="connsiteY2" fmla="*/ 2993745 h 3082645"/>
              <a:gd name="connsiteX3" fmla="*/ 3466261 w 3475650"/>
              <a:gd name="connsiteY3" fmla="*/ 1630209 h 3082645"/>
              <a:gd name="connsiteX4" fmla="*/ 3466254 w 3475650"/>
              <a:gd name="connsiteY4" fmla="*/ 1452423 h 3082645"/>
              <a:gd name="connsiteX5" fmla="*/ 2679021 w 3475650"/>
              <a:gd name="connsiteY5" fmla="*/ 88887 h 3082645"/>
              <a:gd name="connsiteX6" fmla="*/ 2525051 w 3475650"/>
              <a:gd name="connsiteY6" fmla="*/ 0 h 3082645"/>
              <a:gd name="connsiteX7" fmla="*/ 950576 w 3475650"/>
              <a:gd name="connsiteY7" fmla="*/ 0 h 3082645"/>
              <a:gd name="connsiteX8" fmla="*/ 796623 w 3475650"/>
              <a:gd name="connsiteY8" fmla="*/ 88900 h 3082645"/>
              <a:gd name="connsiteX9" fmla="*/ 9390 w 3475650"/>
              <a:gd name="connsiteY9" fmla="*/ 1452436 h 3082645"/>
              <a:gd name="connsiteX10" fmla="*/ 9398 w 3475650"/>
              <a:gd name="connsiteY10" fmla="*/ 1630223 h 3082645"/>
              <a:gd name="connsiteX11" fmla="*/ 796631 w 3475650"/>
              <a:gd name="connsiteY11" fmla="*/ 2993759 h 3082645"/>
              <a:gd name="connsiteX12" fmla="*/ 950601 w 3475650"/>
              <a:gd name="connsiteY12" fmla="*/ 3082645 h 3082645"/>
              <a:gd name="connsiteX0-1" fmla="*/ 950601 w 3475650"/>
              <a:gd name="connsiteY0-2" fmla="*/ 3082645 h 3082645"/>
              <a:gd name="connsiteX1-3" fmla="*/ 2525075 w 3475650"/>
              <a:gd name="connsiteY1-4" fmla="*/ 3082645 h 3082645"/>
              <a:gd name="connsiteX2-5" fmla="*/ 2679028 w 3475650"/>
              <a:gd name="connsiteY2-6" fmla="*/ 2993745 h 3082645"/>
              <a:gd name="connsiteX3-7" fmla="*/ 3466261 w 3475650"/>
              <a:gd name="connsiteY3-8" fmla="*/ 1630209 h 3082645"/>
              <a:gd name="connsiteX4-9" fmla="*/ 3466254 w 3475650"/>
              <a:gd name="connsiteY4-10" fmla="*/ 1452423 h 3082645"/>
              <a:gd name="connsiteX5-11" fmla="*/ 2679021 w 3475650"/>
              <a:gd name="connsiteY5-12" fmla="*/ 88887 h 3082645"/>
              <a:gd name="connsiteX6-13" fmla="*/ 2525051 w 3475650"/>
              <a:gd name="connsiteY6-14" fmla="*/ 0 h 3082645"/>
              <a:gd name="connsiteX7-15" fmla="*/ 950576 w 3475650"/>
              <a:gd name="connsiteY7-16" fmla="*/ 0 h 3082645"/>
              <a:gd name="connsiteX8-17" fmla="*/ 796623 w 3475650"/>
              <a:gd name="connsiteY8-18" fmla="*/ 88900 h 3082645"/>
              <a:gd name="connsiteX9-19" fmla="*/ 9390 w 3475650"/>
              <a:gd name="connsiteY9-20" fmla="*/ 1452436 h 3082645"/>
              <a:gd name="connsiteX10-21" fmla="*/ 9398 w 3475650"/>
              <a:gd name="connsiteY10-22" fmla="*/ 1630223 h 3082645"/>
              <a:gd name="connsiteX11-23" fmla="*/ 796631 w 3475650"/>
              <a:gd name="connsiteY11-24" fmla="*/ 2993759 h 3082645"/>
              <a:gd name="connsiteX12-25" fmla="*/ 950601 w 3475650"/>
              <a:gd name="connsiteY12-26" fmla="*/ 3082645 h 3082645"/>
              <a:gd name="connsiteX0-27" fmla="*/ 950601 w 3475650"/>
              <a:gd name="connsiteY0-28" fmla="*/ 3082645 h 3082645"/>
              <a:gd name="connsiteX1-29" fmla="*/ 2525075 w 3475650"/>
              <a:gd name="connsiteY1-30" fmla="*/ 3082645 h 3082645"/>
              <a:gd name="connsiteX2-31" fmla="*/ 2679028 w 3475650"/>
              <a:gd name="connsiteY2-32" fmla="*/ 2993745 h 3082645"/>
              <a:gd name="connsiteX3-33" fmla="*/ 3466261 w 3475650"/>
              <a:gd name="connsiteY3-34" fmla="*/ 1630209 h 3082645"/>
              <a:gd name="connsiteX4-35" fmla="*/ 3466254 w 3475650"/>
              <a:gd name="connsiteY4-36" fmla="*/ 1452423 h 3082645"/>
              <a:gd name="connsiteX5-37" fmla="*/ 2679021 w 3475650"/>
              <a:gd name="connsiteY5-38" fmla="*/ 88887 h 3082645"/>
              <a:gd name="connsiteX6-39" fmla="*/ 2525051 w 3475650"/>
              <a:gd name="connsiteY6-40" fmla="*/ 0 h 3082645"/>
              <a:gd name="connsiteX7-41" fmla="*/ 950576 w 3475650"/>
              <a:gd name="connsiteY7-42" fmla="*/ 0 h 3082645"/>
              <a:gd name="connsiteX8-43" fmla="*/ 796623 w 3475650"/>
              <a:gd name="connsiteY8-44" fmla="*/ 88900 h 3082645"/>
              <a:gd name="connsiteX9-45" fmla="*/ 9390 w 3475650"/>
              <a:gd name="connsiteY9-46" fmla="*/ 1452436 h 3082645"/>
              <a:gd name="connsiteX10-47" fmla="*/ 9398 w 3475650"/>
              <a:gd name="connsiteY10-48" fmla="*/ 1630223 h 3082645"/>
              <a:gd name="connsiteX11-49" fmla="*/ 796631 w 3475650"/>
              <a:gd name="connsiteY11-50" fmla="*/ 2993759 h 3082645"/>
              <a:gd name="connsiteX12-51" fmla="*/ 950601 w 3475650"/>
              <a:gd name="connsiteY12-52" fmla="*/ 3082645 h 3082645"/>
              <a:gd name="connsiteX0-53" fmla="*/ 950601 w 3475650"/>
              <a:gd name="connsiteY0-54" fmla="*/ 3082645 h 3082645"/>
              <a:gd name="connsiteX1-55" fmla="*/ 2525075 w 3475650"/>
              <a:gd name="connsiteY1-56" fmla="*/ 3082645 h 3082645"/>
              <a:gd name="connsiteX2-57" fmla="*/ 2679028 w 3475650"/>
              <a:gd name="connsiteY2-58" fmla="*/ 2993745 h 3082645"/>
              <a:gd name="connsiteX3-59" fmla="*/ 3466261 w 3475650"/>
              <a:gd name="connsiteY3-60" fmla="*/ 1630209 h 3082645"/>
              <a:gd name="connsiteX4-61" fmla="*/ 3466254 w 3475650"/>
              <a:gd name="connsiteY4-62" fmla="*/ 1452423 h 3082645"/>
              <a:gd name="connsiteX5-63" fmla="*/ 2679021 w 3475650"/>
              <a:gd name="connsiteY5-64" fmla="*/ 88887 h 3082645"/>
              <a:gd name="connsiteX6-65" fmla="*/ 2525051 w 3475650"/>
              <a:gd name="connsiteY6-66" fmla="*/ 0 h 3082645"/>
              <a:gd name="connsiteX7-67" fmla="*/ 950576 w 3475650"/>
              <a:gd name="connsiteY7-68" fmla="*/ 0 h 3082645"/>
              <a:gd name="connsiteX8-69" fmla="*/ 796623 w 3475650"/>
              <a:gd name="connsiteY8-70" fmla="*/ 88900 h 3082645"/>
              <a:gd name="connsiteX9-71" fmla="*/ 9390 w 3475650"/>
              <a:gd name="connsiteY9-72" fmla="*/ 1452436 h 3082645"/>
              <a:gd name="connsiteX10-73" fmla="*/ 9398 w 3475650"/>
              <a:gd name="connsiteY10-74" fmla="*/ 1630223 h 3082645"/>
              <a:gd name="connsiteX11-75" fmla="*/ 796631 w 3475650"/>
              <a:gd name="connsiteY11-76" fmla="*/ 2993759 h 3082645"/>
              <a:gd name="connsiteX12-77" fmla="*/ 950601 w 3475650"/>
              <a:gd name="connsiteY12-78" fmla="*/ 3082645 h 3082645"/>
              <a:gd name="connsiteX0-79" fmla="*/ 950601 w 3475650"/>
              <a:gd name="connsiteY0-80" fmla="*/ 3082645 h 3082645"/>
              <a:gd name="connsiteX1-81" fmla="*/ 2525075 w 3475650"/>
              <a:gd name="connsiteY1-82" fmla="*/ 3082645 h 3082645"/>
              <a:gd name="connsiteX2-83" fmla="*/ 2679028 w 3475650"/>
              <a:gd name="connsiteY2-84" fmla="*/ 2993745 h 3082645"/>
              <a:gd name="connsiteX3-85" fmla="*/ 3466261 w 3475650"/>
              <a:gd name="connsiteY3-86" fmla="*/ 1630209 h 3082645"/>
              <a:gd name="connsiteX4-87" fmla="*/ 3466254 w 3475650"/>
              <a:gd name="connsiteY4-88" fmla="*/ 1452423 h 3082645"/>
              <a:gd name="connsiteX5-89" fmla="*/ 2679021 w 3475650"/>
              <a:gd name="connsiteY5-90" fmla="*/ 88887 h 3082645"/>
              <a:gd name="connsiteX6-91" fmla="*/ 2525051 w 3475650"/>
              <a:gd name="connsiteY6-92" fmla="*/ 0 h 3082645"/>
              <a:gd name="connsiteX7-93" fmla="*/ 950576 w 3475650"/>
              <a:gd name="connsiteY7-94" fmla="*/ 0 h 3082645"/>
              <a:gd name="connsiteX8-95" fmla="*/ 796623 w 3475650"/>
              <a:gd name="connsiteY8-96" fmla="*/ 88900 h 3082645"/>
              <a:gd name="connsiteX9-97" fmla="*/ 9390 w 3475650"/>
              <a:gd name="connsiteY9-98" fmla="*/ 1452436 h 3082645"/>
              <a:gd name="connsiteX10-99" fmla="*/ 9398 w 3475650"/>
              <a:gd name="connsiteY10-100" fmla="*/ 1630223 h 3082645"/>
              <a:gd name="connsiteX11-101" fmla="*/ 796631 w 3475650"/>
              <a:gd name="connsiteY11-102" fmla="*/ 2993759 h 3082645"/>
              <a:gd name="connsiteX12-103" fmla="*/ 950601 w 3475650"/>
              <a:gd name="connsiteY12-104" fmla="*/ 3082645 h 3082645"/>
              <a:gd name="connsiteX0-105" fmla="*/ 950601 w 3475650"/>
              <a:gd name="connsiteY0-106" fmla="*/ 3082645 h 3082645"/>
              <a:gd name="connsiteX1-107" fmla="*/ 2525075 w 3475650"/>
              <a:gd name="connsiteY1-108" fmla="*/ 3082645 h 3082645"/>
              <a:gd name="connsiteX2-109" fmla="*/ 2679028 w 3475650"/>
              <a:gd name="connsiteY2-110" fmla="*/ 2993745 h 3082645"/>
              <a:gd name="connsiteX3-111" fmla="*/ 3466261 w 3475650"/>
              <a:gd name="connsiteY3-112" fmla="*/ 1630209 h 3082645"/>
              <a:gd name="connsiteX4-113" fmla="*/ 3466254 w 3475650"/>
              <a:gd name="connsiteY4-114" fmla="*/ 1452423 h 3082645"/>
              <a:gd name="connsiteX5-115" fmla="*/ 2679021 w 3475650"/>
              <a:gd name="connsiteY5-116" fmla="*/ 88887 h 3082645"/>
              <a:gd name="connsiteX6-117" fmla="*/ 2525051 w 3475650"/>
              <a:gd name="connsiteY6-118" fmla="*/ 0 h 3082645"/>
              <a:gd name="connsiteX7-119" fmla="*/ 950576 w 3475650"/>
              <a:gd name="connsiteY7-120" fmla="*/ 0 h 3082645"/>
              <a:gd name="connsiteX8-121" fmla="*/ 796623 w 3475650"/>
              <a:gd name="connsiteY8-122" fmla="*/ 88900 h 3082645"/>
              <a:gd name="connsiteX9-123" fmla="*/ 9390 w 3475650"/>
              <a:gd name="connsiteY9-124" fmla="*/ 1452436 h 3082645"/>
              <a:gd name="connsiteX10-125" fmla="*/ 9398 w 3475650"/>
              <a:gd name="connsiteY10-126" fmla="*/ 1630223 h 3082645"/>
              <a:gd name="connsiteX11-127" fmla="*/ 796631 w 3475650"/>
              <a:gd name="connsiteY11-128" fmla="*/ 2993759 h 3082645"/>
              <a:gd name="connsiteX12-129" fmla="*/ 950601 w 3475650"/>
              <a:gd name="connsiteY12-130" fmla="*/ 3082645 h 3082645"/>
              <a:gd name="connsiteX0-131" fmla="*/ 950601 w 3475653"/>
              <a:gd name="connsiteY0-132" fmla="*/ 3082645 h 3082645"/>
              <a:gd name="connsiteX1-133" fmla="*/ 2525075 w 3475653"/>
              <a:gd name="connsiteY1-134" fmla="*/ 3082645 h 3082645"/>
              <a:gd name="connsiteX2-135" fmla="*/ 2679028 w 3475653"/>
              <a:gd name="connsiteY2-136" fmla="*/ 2993745 h 3082645"/>
              <a:gd name="connsiteX3-137" fmla="*/ 3466261 w 3475653"/>
              <a:gd name="connsiteY3-138" fmla="*/ 1630209 h 3082645"/>
              <a:gd name="connsiteX4-139" fmla="*/ 3466254 w 3475653"/>
              <a:gd name="connsiteY4-140" fmla="*/ 1452423 h 3082645"/>
              <a:gd name="connsiteX5-141" fmla="*/ 2679021 w 3475653"/>
              <a:gd name="connsiteY5-142" fmla="*/ 88887 h 3082645"/>
              <a:gd name="connsiteX6-143" fmla="*/ 2525051 w 3475653"/>
              <a:gd name="connsiteY6-144" fmla="*/ 0 h 3082645"/>
              <a:gd name="connsiteX7-145" fmla="*/ 950576 w 3475653"/>
              <a:gd name="connsiteY7-146" fmla="*/ 0 h 3082645"/>
              <a:gd name="connsiteX8-147" fmla="*/ 796623 w 3475653"/>
              <a:gd name="connsiteY8-148" fmla="*/ 88900 h 3082645"/>
              <a:gd name="connsiteX9-149" fmla="*/ 9390 w 3475653"/>
              <a:gd name="connsiteY9-150" fmla="*/ 1452436 h 3082645"/>
              <a:gd name="connsiteX10-151" fmla="*/ 9398 w 3475653"/>
              <a:gd name="connsiteY10-152" fmla="*/ 1630223 h 3082645"/>
              <a:gd name="connsiteX11-153" fmla="*/ 796631 w 3475653"/>
              <a:gd name="connsiteY11-154" fmla="*/ 2993759 h 3082645"/>
              <a:gd name="connsiteX12-155" fmla="*/ 950601 w 3475653"/>
              <a:gd name="connsiteY12-156" fmla="*/ 3082645 h 3082645"/>
              <a:gd name="connsiteX0-157" fmla="*/ 950601 w 3490661"/>
              <a:gd name="connsiteY0-158" fmla="*/ 3082645 h 3082645"/>
              <a:gd name="connsiteX1-159" fmla="*/ 2525075 w 3490661"/>
              <a:gd name="connsiteY1-160" fmla="*/ 3082645 h 3082645"/>
              <a:gd name="connsiteX2-161" fmla="*/ 2679028 w 3490661"/>
              <a:gd name="connsiteY2-162" fmla="*/ 2993745 h 3082645"/>
              <a:gd name="connsiteX3-163" fmla="*/ 3466261 w 3490661"/>
              <a:gd name="connsiteY3-164" fmla="*/ 1630209 h 3082645"/>
              <a:gd name="connsiteX4-165" fmla="*/ 3466254 w 3490661"/>
              <a:gd name="connsiteY4-166" fmla="*/ 1452423 h 3082645"/>
              <a:gd name="connsiteX5-167" fmla="*/ 2679021 w 3490661"/>
              <a:gd name="connsiteY5-168" fmla="*/ 88887 h 3082645"/>
              <a:gd name="connsiteX6-169" fmla="*/ 2525051 w 3490661"/>
              <a:gd name="connsiteY6-170" fmla="*/ 0 h 3082645"/>
              <a:gd name="connsiteX7-171" fmla="*/ 950576 w 3490661"/>
              <a:gd name="connsiteY7-172" fmla="*/ 0 h 3082645"/>
              <a:gd name="connsiteX8-173" fmla="*/ 796623 w 3490661"/>
              <a:gd name="connsiteY8-174" fmla="*/ 88900 h 3082645"/>
              <a:gd name="connsiteX9-175" fmla="*/ 9390 w 3490661"/>
              <a:gd name="connsiteY9-176" fmla="*/ 1452436 h 3082645"/>
              <a:gd name="connsiteX10-177" fmla="*/ 9398 w 3490661"/>
              <a:gd name="connsiteY10-178" fmla="*/ 1630223 h 3082645"/>
              <a:gd name="connsiteX11-179" fmla="*/ 796631 w 3490661"/>
              <a:gd name="connsiteY11-180" fmla="*/ 2993759 h 3082645"/>
              <a:gd name="connsiteX12-181" fmla="*/ 950601 w 3490661"/>
              <a:gd name="connsiteY12-182" fmla="*/ 3082645 h 3082645"/>
              <a:gd name="connsiteX0-183" fmla="*/ 950601 w 3490661"/>
              <a:gd name="connsiteY0-184" fmla="*/ 3082645 h 3082645"/>
              <a:gd name="connsiteX1-185" fmla="*/ 2525075 w 3490661"/>
              <a:gd name="connsiteY1-186" fmla="*/ 3082645 h 3082645"/>
              <a:gd name="connsiteX2-187" fmla="*/ 2679028 w 3490661"/>
              <a:gd name="connsiteY2-188" fmla="*/ 2993745 h 3082645"/>
              <a:gd name="connsiteX3-189" fmla="*/ 3466261 w 3490661"/>
              <a:gd name="connsiteY3-190" fmla="*/ 1630209 h 3082645"/>
              <a:gd name="connsiteX4-191" fmla="*/ 3466254 w 3490661"/>
              <a:gd name="connsiteY4-192" fmla="*/ 1452423 h 3082645"/>
              <a:gd name="connsiteX5-193" fmla="*/ 2679021 w 3490661"/>
              <a:gd name="connsiteY5-194" fmla="*/ 88887 h 3082645"/>
              <a:gd name="connsiteX6-195" fmla="*/ 2525051 w 3490661"/>
              <a:gd name="connsiteY6-196" fmla="*/ 0 h 3082645"/>
              <a:gd name="connsiteX7-197" fmla="*/ 950576 w 3490661"/>
              <a:gd name="connsiteY7-198" fmla="*/ 0 h 3082645"/>
              <a:gd name="connsiteX8-199" fmla="*/ 796623 w 3490661"/>
              <a:gd name="connsiteY8-200" fmla="*/ 88900 h 3082645"/>
              <a:gd name="connsiteX9-201" fmla="*/ 9390 w 3490661"/>
              <a:gd name="connsiteY9-202" fmla="*/ 1452436 h 3082645"/>
              <a:gd name="connsiteX10-203" fmla="*/ 9398 w 3490661"/>
              <a:gd name="connsiteY10-204" fmla="*/ 1630223 h 3082645"/>
              <a:gd name="connsiteX11-205" fmla="*/ 796631 w 3490661"/>
              <a:gd name="connsiteY11-206" fmla="*/ 2993759 h 3082645"/>
              <a:gd name="connsiteX12-207" fmla="*/ 950601 w 3490661"/>
              <a:gd name="connsiteY12-208" fmla="*/ 3082645 h 3082645"/>
              <a:gd name="connsiteX0-209" fmla="*/ 950601 w 3490661"/>
              <a:gd name="connsiteY0-210" fmla="*/ 3082645 h 3082645"/>
              <a:gd name="connsiteX1-211" fmla="*/ 2525075 w 3490661"/>
              <a:gd name="connsiteY1-212" fmla="*/ 3082645 h 3082645"/>
              <a:gd name="connsiteX2-213" fmla="*/ 2679028 w 3490661"/>
              <a:gd name="connsiteY2-214" fmla="*/ 2993745 h 3082645"/>
              <a:gd name="connsiteX3-215" fmla="*/ 3466261 w 3490661"/>
              <a:gd name="connsiteY3-216" fmla="*/ 1630209 h 3082645"/>
              <a:gd name="connsiteX4-217" fmla="*/ 3466254 w 3490661"/>
              <a:gd name="connsiteY4-218" fmla="*/ 1452423 h 3082645"/>
              <a:gd name="connsiteX5-219" fmla="*/ 2679021 w 3490661"/>
              <a:gd name="connsiteY5-220" fmla="*/ 88887 h 3082645"/>
              <a:gd name="connsiteX6-221" fmla="*/ 2525051 w 3490661"/>
              <a:gd name="connsiteY6-222" fmla="*/ 0 h 3082645"/>
              <a:gd name="connsiteX7-223" fmla="*/ 950576 w 3490661"/>
              <a:gd name="connsiteY7-224" fmla="*/ 0 h 3082645"/>
              <a:gd name="connsiteX8-225" fmla="*/ 796623 w 3490661"/>
              <a:gd name="connsiteY8-226" fmla="*/ 88900 h 3082645"/>
              <a:gd name="connsiteX9-227" fmla="*/ 9390 w 3490661"/>
              <a:gd name="connsiteY9-228" fmla="*/ 1452436 h 3082645"/>
              <a:gd name="connsiteX10-229" fmla="*/ 9398 w 3490661"/>
              <a:gd name="connsiteY10-230" fmla="*/ 1630223 h 3082645"/>
              <a:gd name="connsiteX11-231" fmla="*/ 796631 w 3490661"/>
              <a:gd name="connsiteY11-232" fmla="*/ 2993759 h 3082645"/>
              <a:gd name="connsiteX12-233" fmla="*/ 950601 w 3490661"/>
              <a:gd name="connsiteY12-234" fmla="*/ 3082645 h 3082645"/>
              <a:gd name="connsiteX0-235" fmla="*/ 950601 w 3490661"/>
              <a:gd name="connsiteY0-236" fmla="*/ 3082645 h 3082645"/>
              <a:gd name="connsiteX1-237" fmla="*/ 2525075 w 3490661"/>
              <a:gd name="connsiteY1-238" fmla="*/ 3082645 h 3082645"/>
              <a:gd name="connsiteX2-239" fmla="*/ 2679028 w 3490661"/>
              <a:gd name="connsiteY2-240" fmla="*/ 2993745 h 3082645"/>
              <a:gd name="connsiteX3-241" fmla="*/ 3466261 w 3490661"/>
              <a:gd name="connsiteY3-242" fmla="*/ 1630209 h 3082645"/>
              <a:gd name="connsiteX4-243" fmla="*/ 3466254 w 3490661"/>
              <a:gd name="connsiteY4-244" fmla="*/ 1452423 h 3082645"/>
              <a:gd name="connsiteX5-245" fmla="*/ 2679021 w 3490661"/>
              <a:gd name="connsiteY5-246" fmla="*/ 88887 h 3082645"/>
              <a:gd name="connsiteX6-247" fmla="*/ 2525051 w 3490661"/>
              <a:gd name="connsiteY6-248" fmla="*/ 0 h 3082645"/>
              <a:gd name="connsiteX7-249" fmla="*/ 950576 w 3490661"/>
              <a:gd name="connsiteY7-250" fmla="*/ 0 h 3082645"/>
              <a:gd name="connsiteX8-251" fmla="*/ 796623 w 3490661"/>
              <a:gd name="connsiteY8-252" fmla="*/ 88900 h 3082645"/>
              <a:gd name="connsiteX9-253" fmla="*/ 9390 w 3490661"/>
              <a:gd name="connsiteY9-254" fmla="*/ 1452436 h 3082645"/>
              <a:gd name="connsiteX10-255" fmla="*/ 9398 w 3490661"/>
              <a:gd name="connsiteY10-256" fmla="*/ 1630223 h 3082645"/>
              <a:gd name="connsiteX11-257" fmla="*/ 796631 w 3490661"/>
              <a:gd name="connsiteY11-258" fmla="*/ 2993759 h 3082645"/>
              <a:gd name="connsiteX12-259" fmla="*/ 950601 w 3490661"/>
              <a:gd name="connsiteY12-260" fmla="*/ 3082645 h 3082645"/>
              <a:gd name="connsiteX0-261" fmla="*/ 950601 w 3490661"/>
              <a:gd name="connsiteY0-262" fmla="*/ 3082645 h 3082645"/>
              <a:gd name="connsiteX1-263" fmla="*/ 2525075 w 3490661"/>
              <a:gd name="connsiteY1-264" fmla="*/ 3082645 h 3082645"/>
              <a:gd name="connsiteX2-265" fmla="*/ 2679028 w 3490661"/>
              <a:gd name="connsiteY2-266" fmla="*/ 2993745 h 3082645"/>
              <a:gd name="connsiteX3-267" fmla="*/ 3466261 w 3490661"/>
              <a:gd name="connsiteY3-268" fmla="*/ 1630209 h 3082645"/>
              <a:gd name="connsiteX4-269" fmla="*/ 3466254 w 3490661"/>
              <a:gd name="connsiteY4-270" fmla="*/ 1452423 h 3082645"/>
              <a:gd name="connsiteX5-271" fmla="*/ 2679021 w 3490661"/>
              <a:gd name="connsiteY5-272" fmla="*/ 88887 h 3082645"/>
              <a:gd name="connsiteX6-273" fmla="*/ 2525051 w 3490661"/>
              <a:gd name="connsiteY6-274" fmla="*/ 0 h 3082645"/>
              <a:gd name="connsiteX7-275" fmla="*/ 950576 w 3490661"/>
              <a:gd name="connsiteY7-276" fmla="*/ 0 h 3082645"/>
              <a:gd name="connsiteX8-277" fmla="*/ 796623 w 3490661"/>
              <a:gd name="connsiteY8-278" fmla="*/ 88900 h 3082645"/>
              <a:gd name="connsiteX9-279" fmla="*/ 9390 w 3490661"/>
              <a:gd name="connsiteY9-280" fmla="*/ 1452436 h 3082645"/>
              <a:gd name="connsiteX10-281" fmla="*/ 9398 w 3490661"/>
              <a:gd name="connsiteY10-282" fmla="*/ 1630223 h 3082645"/>
              <a:gd name="connsiteX11-283" fmla="*/ 796631 w 3490661"/>
              <a:gd name="connsiteY11-284" fmla="*/ 2993759 h 3082645"/>
              <a:gd name="connsiteX12-285" fmla="*/ 950601 w 3490661"/>
              <a:gd name="connsiteY12-286" fmla="*/ 3082645 h 3082645"/>
              <a:gd name="connsiteX0-287" fmla="*/ 950601 w 3490661"/>
              <a:gd name="connsiteY0-288" fmla="*/ 3082645 h 3082645"/>
              <a:gd name="connsiteX1-289" fmla="*/ 2525075 w 3490661"/>
              <a:gd name="connsiteY1-290" fmla="*/ 3082645 h 3082645"/>
              <a:gd name="connsiteX2-291" fmla="*/ 2679028 w 3490661"/>
              <a:gd name="connsiteY2-292" fmla="*/ 2993745 h 3082645"/>
              <a:gd name="connsiteX3-293" fmla="*/ 3466261 w 3490661"/>
              <a:gd name="connsiteY3-294" fmla="*/ 1630209 h 3082645"/>
              <a:gd name="connsiteX4-295" fmla="*/ 3466254 w 3490661"/>
              <a:gd name="connsiteY4-296" fmla="*/ 1452423 h 3082645"/>
              <a:gd name="connsiteX5-297" fmla="*/ 2679021 w 3490661"/>
              <a:gd name="connsiteY5-298" fmla="*/ 88887 h 3082645"/>
              <a:gd name="connsiteX6-299" fmla="*/ 2525051 w 3490661"/>
              <a:gd name="connsiteY6-300" fmla="*/ 0 h 3082645"/>
              <a:gd name="connsiteX7-301" fmla="*/ 950576 w 3490661"/>
              <a:gd name="connsiteY7-302" fmla="*/ 0 h 3082645"/>
              <a:gd name="connsiteX8-303" fmla="*/ 796623 w 3490661"/>
              <a:gd name="connsiteY8-304" fmla="*/ 88900 h 3082645"/>
              <a:gd name="connsiteX9-305" fmla="*/ 9390 w 3490661"/>
              <a:gd name="connsiteY9-306" fmla="*/ 1452436 h 3082645"/>
              <a:gd name="connsiteX10-307" fmla="*/ 9398 w 3490661"/>
              <a:gd name="connsiteY10-308" fmla="*/ 1630223 h 3082645"/>
              <a:gd name="connsiteX11-309" fmla="*/ 796631 w 3490661"/>
              <a:gd name="connsiteY11-310" fmla="*/ 2993759 h 3082645"/>
              <a:gd name="connsiteX12-311" fmla="*/ 950601 w 3490661"/>
              <a:gd name="connsiteY12-312" fmla="*/ 3082645 h 3082645"/>
              <a:gd name="connsiteX0-313" fmla="*/ 950601 w 3490661"/>
              <a:gd name="connsiteY0-314" fmla="*/ 3082645 h 3082645"/>
              <a:gd name="connsiteX1-315" fmla="*/ 2525075 w 3490661"/>
              <a:gd name="connsiteY1-316" fmla="*/ 3082645 h 3082645"/>
              <a:gd name="connsiteX2-317" fmla="*/ 2679028 w 3490661"/>
              <a:gd name="connsiteY2-318" fmla="*/ 2993745 h 3082645"/>
              <a:gd name="connsiteX3-319" fmla="*/ 3466261 w 3490661"/>
              <a:gd name="connsiteY3-320" fmla="*/ 1630209 h 3082645"/>
              <a:gd name="connsiteX4-321" fmla="*/ 3466254 w 3490661"/>
              <a:gd name="connsiteY4-322" fmla="*/ 1452423 h 3082645"/>
              <a:gd name="connsiteX5-323" fmla="*/ 2679021 w 3490661"/>
              <a:gd name="connsiteY5-324" fmla="*/ 88887 h 3082645"/>
              <a:gd name="connsiteX6-325" fmla="*/ 2525051 w 3490661"/>
              <a:gd name="connsiteY6-326" fmla="*/ 0 h 3082645"/>
              <a:gd name="connsiteX7-327" fmla="*/ 950576 w 3490661"/>
              <a:gd name="connsiteY7-328" fmla="*/ 0 h 3082645"/>
              <a:gd name="connsiteX8-329" fmla="*/ 796623 w 3490661"/>
              <a:gd name="connsiteY8-330" fmla="*/ 88900 h 3082645"/>
              <a:gd name="connsiteX9-331" fmla="*/ 9390 w 3490661"/>
              <a:gd name="connsiteY9-332" fmla="*/ 1452436 h 3082645"/>
              <a:gd name="connsiteX10-333" fmla="*/ 9398 w 3490661"/>
              <a:gd name="connsiteY10-334" fmla="*/ 1630223 h 3082645"/>
              <a:gd name="connsiteX11-335" fmla="*/ 796631 w 3490661"/>
              <a:gd name="connsiteY11-336" fmla="*/ 2993759 h 3082645"/>
              <a:gd name="connsiteX12-337" fmla="*/ 950601 w 3490661"/>
              <a:gd name="connsiteY12-338" fmla="*/ 3082645 h 3082645"/>
              <a:gd name="connsiteX0-339" fmla="*/ 950601 w 3490661"/>
              <a:gd name="connsiteY0-340" fmla="*/ 3082645 h 3082645"/>
              <a:gd name="connsiteX1-341" fmla="*/ 2525075 w 3490661"/>
              <a:gd name="connsiteY1-342" fmla="*/ 3082645 h 3082645"/>
              <a:gd name="connsiteX2-343" fmla="*/ 2679028 w 3490661"/>
              <a:gd name="connsiteY2-344" fmla="*/ 2993745 h 3082645"/>
              <a:gd name="connsiteX3-345" fmla="*/ 3466261 w 3490661"/>
              <a:gd name="connsiteY3-346" fmla="*/ 1630209 h 3082645"/>
              <a:gd name="connsiteX4-347" fmla="*/ 3466254 w 3490661"/>
              <a:gd name="connsiteY4-348" fmla="*/ 1452423 h 3082645"/>
              <a:gd name="connsiteX5-349" fmla="*/ 2679021 w 3490661"/>
              <a:gd name="connsiteY5-350" fmla="*/ 88887 h 3082645"/>
              <a:gd name="connsiteX6-351" fmla="*/ 2525051 w 3490661"/>
              <a:gd name="connsiteY6-352" fmla="*/ 0 h 3082645"/>
              <a:gd name="connsiteX7-353" fmla="*/ 950576 w 3490661"/>
              <a:gd name="connsiteY7-354" fmla="*/ 0 h 3082645"/>
              <a:gd name="connsiteX8-355" fmla="*/ 796623 w 3490661"/>
              <a:gd name="connsiteY8-356" fmla="*/ 88900 h 3082645"/>
              <a:gd name="connsiteX9-357" fmla="*/ 9390 w 3490661"/>
              <a:gd name="connsiteY9-358" fmla="*/ 1452436 h 3082645"/>
              <a:gd name="connsiteX10-359" fmla="*/ 9398 w 3490661"/>
              <a:gd name="connsiteY10-360" fmla="*/ 1630223 h 3082645"/>
              <a:gd name="connsiteX11-361" fmla="*/ 796631 w 3490661"/>
              <a:gd name="connsiteY11-362" fmla="*/ 2993759 h 3082645"/>
              <a:gd name="connsiteX12-363" fmla="*/ 950601 w 3490661"/>
              <a:gd name="connsiteY12-364" fmla="*/ 3082645 h 3082645"/>
              <a:gd name="connsiteX0-365" fmla="*/ 950601 w 3490661"/>
              <a:gd name="connsiteY0-366" fmla="*/ 3082645 h 3082645"/>
              <a:gd name="connsiteX1-367" fmla="*/ 2525075 w 3490661"/>
              <a:gd name="connsiteY1-368" fmla="*/ 3082645 h 3082645"/>
              <a:gd name="connsiteX2-369" fmla="*/ 2679028 w 3490661"/>
              <a:gd name="connsiteY2-370" fmla="*/ 2993745 h 3082645"/>
              <a:gd name="connsiteX3-371" fmla="*/ 3466261 w 3490661"/>
              <a:gd name="connsiteY3-372" fmla="*/ 1630209 h 3082645"/>
              <a:gd name="connsiteX4-373" fmla="*/ 3466254 w 3490661"/>
              <a:gd name="connsiteY4-374" fmla="*/ 1452423 h 3082645"/>
              <a:gd name="connsiteX5-375" fmla="*/ 2679021 w 3490661"/>
              <a:gd name="connsiteY5-376" fmla="*/ 88887 h 3082645"/>
              <a:gd name="connsiteX6-377" fmla="*/ 2525051 w 3490661"/>
              <a:gd name="connsiteY6-378" fmla="*/ 0 h 3082645"/>
              <a:gd name="connsiteX7-379" fmla="*/ 950576 w 3490661"/>
              <a:gd name="connsiteY7-380" fmla="*/ 0 h 3082645"/>
              <a:gd name="connsiteX8-381" fmla="*/ 796623 w 3490661"/>
              <a:gd name="connsiteY8-382" fmla="*/ 88900 h 3082645"/>
              <a:gd name="connsiteX9-383" fmla="*/ 9390 w 3490661"/>
              <a:gd name="connsiteY9-384" fmla="*/ 1452436 h 3082645"/>
              <a:gd name="connsiteX10-385" fmla="*/ 9398 w 3490661"/>
              <a:gd name="connsiteY10-386" fmla="*/ 1630223 h 3082645"/>
              <a:gd name="connsiteX11-387" fmla="*/ 796631 w 3490661"/>
              <a:gd name="connsiteY11-388" fmla="*/ 2993759 h 3082645"/>
              <a:gd name="connsiteX12-389" fmla="*/ 950601 w 3490661"/>
              <a:gd name="connsiteY12-390" fmla="*/ 3082645 h 3082645"/>
              <a:gd name="connsiteX0-391" fmla="*/ 950601 w 3490661"/>
              <a:gd name="connsiteY0-392" fmla="*/ 3082645 h 3082645"/>
              <a:gd name="connsiteX1-393" fmla="*/ 2525075 w 3490661"/>
              <a:gd name="connsiteY1-394" fmla="*/ 3082645 h 3082645"/>
              <a:gd name="connsiteX2-395" fmla="*/ 2679028 w 3490661"/>
              <a:gd name="connsiteY2-396" fmla="*/ 2993745 h 3082645"/>
              <a:gd name="connsiteX3-397" fmla="*/ 3466261 w 3490661"/>
              <a:gd name="connsiteY3-398" fmla="*/ 1630209 h 3082645"/>
              <a:gd name="connsiteX4-399" fmla="*/ 3466254 w 3490661"/>
              <a:gd name="connsiteY4-400" fmla="*/ 1452423 h 3082645"/>
              <a:gd name="connsiteX5-401" fmla="*/ 2679021 w 3490661"/>
              <a:gd name="connsiteY5-402" fmla="*/ 88887 h 3082645"/>
              <a:gd name="connsiteX6-403" fmla="*/ 2525051 w 3490661"/>
              <a:gd name="connsiteY6-404" fmla="*/ 0 h 3082645"/>
              <a:gd name="connsiteX7-405" fmla="*/ 950576 w 3490661"/>
              <a:gd name="connsiteY7-406" fmla="*/ 0 h 3082645"/>
              <a:gd name="connsiteX8-407" fmla="*/ 796623 w 3490661"/>
              <a:gd name="connsiteY8-408" fmla="*/ 88900 h 3082645"/>
              <a:gd name="connsiteX9-409" fmla="*/ 9390 w 3490661"/>
              <a:gd name="connsiteY9-410" fmla="*/ 1452436 h 3082645"/>
              <a:gd name="connsiteX10-411" fmla="*/ 9398 w 3490661"/>
              <a:gd name="connsiteY10-412" fmla="*/ 1630223 h 3082645"/>
              <a:gd name="connsiteX11-413" fmla="*/ 796631 w 3490661"/>
              <a:gd name="connsiteY11-414" fmla="*/ 2993759 h 3082645"/>
              <a:gd name="connsiteX12-415" fmla="*/ 950601 w 3490661"/>
              <a:gd name="connsiteY12-416" fmla="*/ 3082645 h 3082645"/>
              <a:gd name="connsiteX0-417" fmla="*/ 950601 w 3490661"/>
              <a:gd name="connsiteY0-418" fmla="*/ 3082645 h 3082645"/>
              <a:gd name="connsiteX1-419" fmla="*/ 2525075 w 3490661"/>
              <a:gd name="connsiteY1-420" fmla="*/ 3082645 h 3082645"/>
              <a:gd name="connsiteX2-421" fmla="*/ 2679028 w 3490661"/>
              <a:gd name="connsiteY2-422" fmla="*/ 2993745 h 3082645"/>
              <a:gd name="connsiteX3-423" fmla="*/ 3466261 w 3490661"/>
              <a:gd name="connsiteY3-424" fmla="*/ 1630209 h 3082645"/>
              <a:gd name="connsiteX4-425" fmla="*/ 3466254 w 3490661"/>
              <a:gd name="connsiteY4-426" fmla="*/ 1452423 h 3082645"/>
              <a:gd name="connsiteX5-427" fmla="*/ 2679021 w 3490661"/>
              <a:gd name="connsiteY5-428" fmla="*/ 88887 h 3082645"/>
              <a:gd name="connsiteX6-429" fmla="*/ 2525051 w 3490661"/>
              <a:gd name="connsiteY6-430" fmla="*/ 0 h 3082645"/>
              <a:gd name="connsiteX7-431" fmla="*/ 950576 w 3490661"/>
              <a:gd name="connsiteY7-432" fmla="*/ 0 h 3082645"/>
              <a:gd name="connsiteX8-433" fmla="*/ 796623 w 3490661"/>
              <a:gd name="connsiteY8-434" fmla="*/ 88900 h 3082645"/>
              <a:gd name="connsiteX9-435" fmla="*/ 9390 w 3490661"/>
              <a:gd name="connsiteY9-436" fmla="*/ 1452436 h 3082645"/>
              <a:gd name="connsiteX10-437" fmla="*/ 9398 w 3490661"/>
              <a:gd name="connsiteY10-438" fmla="*/ 1630223 h 3082645"/>
              <a:gd name="connsiteX11-439" fmla="*/ 796631 w 3490661"/>
              <a:gd name="connsiteY11-440" fmla="*/ 2993759 h 3082645"/>
              <a:gd name="connsiteX12-441" fmla="*/ 950601 w 3490661"/>
              <a:gd name="connsiteY12-442" fmla="*/ 3082645 h 3082645"/>
              <a:gd name="connsiteX0-443" fmla="*/ 950603 w 3490663"/>
              <a:gd name="connsiteY0-444" fmla="*/ 3082645 h 3082645"/>
              <a:gd name="connsiteX1-445" fmla="*/ 2525077 w 3490663"/>
              <a:gd name="connsiteY1-446" fmla="*/ 3082645 h 3082645"/>
              <a:gd name="connsiteX2-447" fmla="*/ 2679030 w 3490663"/>
              <a:gd name="connsiteY2-448" fmla="*/ 2993745 h 3082645"/>
              <a:gd name="connsiteX3-449" fmla="*/ 3466263 w 3490663"/>
              <a:gd name="connsiteY3-450" fmla="*/ 1630209 h 3082645"/>
              <a:gd name="connsiteX4-451" fmla="*/ 3466256 w 3490663"/>
              <a:gd name="connsiteY4-452" fmla="*/ 1452423 h 3082645"/>
              <a:gd name="connsiteX5-453" fmla="*/ 2679023 w 3490663"/>
              <a:gd name="connsiteY5-454" fmla="*/ 88887 h 3082645"/>
              <a:gd name="connsiteX6-455" fmla="*/ 2525053 w 3490663"/>
              <a:gd name="connsiteY6-456" fmla="*/ 0 h 3082645"/>
              <a:gd name="connsiteX7-457" fmla="*/ 950578 w 3490663"/>
              <a:gd name="connsiteY7-458" fmla="*/ 0 h 3082645"/>
              <a:gd name="connsiteX8-459" fmla="*/ 796625 w 3490663"/>
              <a:gd name="connsiteY8-460" fmla="*/ 88900 h 3082645"/>
              <a:gd name="connsiteX9-461" fmla="*/ 9392 w 3490663"/>
              <a:gd name="connsiteY9-462" fmla="*/ 1452436 h 3082645"/>
              <a:gd name="connsiteX10-463" fmla="*/ 9400 w 3490663"/>
              <a:gd name="connsiteY10-464" fmla="*/ 1630223 h 3082645"/>
              <a:gd name="connsiteX11-465" fmla="*/ 796633 w 3490663"/>
              <a:gd name="connsiteY11-466" fmla="*/ 2993759 h 3082645"/>
              <a:gd name="connsiteX12-467" fmla="*/ 950603 w 3490663"/>
              <a:gd name="connsiteY12-468" fmla="*/ 3082645 h 3082645"/>
              <a:gd name="connsiteX0-469" fmla="*/ 965611 w 3505671"/>
              <a:gd name="connsiteY0-470" fmla="*/ 3082645 h 3082645"/>
              <a:gd name="connsiteX1-471" fmla="*/ 2540085 w 3505671"/>
              <a:gd name="connsiteY1-472" fmla="*/ 3082645 h 3082645"/>
              <a:gd name="connsiteX2-473" fmla="*/ 2694038 w 3505671"/>
              <a:gd name="connsiteY2-474" fmla="*/ 2993745 h 3082645"/>
              <a:gd name="connsiteX3-475" fmla="*/ 3481271 w 3505671"/>
              <a:gd name="connsiteY3-476" fmla="*/ 1630209 h 3082645"/>
              <a:gd name="connsiteX4-477" fmla="*/ 3481264 w 3505671"/>
              <a:gd name="connsiteY4-478" fmla="*/ 1452423 h 3082645"/>
              <a:gd name="connsiteX5-479" fmla="*/ 2694031 w 3505671"/>
              <a:gd name="connsiteY5-480" fmla="*/ 88887 h 3082645"/>
              <a:gd name="connsiteX6-481" fmla="*/ 2540061 w 3505671"/>
              <a:gd name="connsiteY6-482" fmla="*/ 0 h 3082645"/>
              <a:gd name="connsiteX7-483" fmla="*/ 965586 w 3505671"/>
              <a:gd name="connsiteY7-484" fmla="*/ 0 h 3082645"/>
              <a:gd name="connsiteX8-485" fmla="*/ 811633 w 3505671"/>
              <a:gd name="connsiteY8-486" fmla="*/ 88900 h 3082645"/>
              <a:gd name="connsiteX9-487" fmla="*/ 24400 w 3505671"/>
              <a:gd name="connsiteY9-488" fmla="*/ 1452436 h 3082645"/>
              <a:gd name="connsiteX10-489" fmla="*/ 24408 w 3505671"/>
              <a:gd name="connsiteY10-490" fmla="*/ 1630223 h 3082645"/>
              <a:gd name="connsiteX11-491" fmla="*/ 811641 w 3505671"/>
              <a:gd name="connsiteY11-492" fmla="*/ 2993759 h 3082645"/>
              <a:gd name="connsiteX12-493" fmla="*/ 965611 w 3505671"/>
              <a:gd name="connsiteY12-494" fmla="*/ 3082645 h 3082645"/>
              <a:gd name="connsiteX0-495" fmla="*/ 965611 w 3505671"/>
              <a:gd name="connsiteY0-496" fmla="*/ 3082645 h 3082645"/>
              <a:gd name="connsiteX1-497" fmla="*/ 2540085 w 3505671"/>
              <a:gd name="connsiteY1-498" fmla="*/ 3082645 h 3082645"/>
              <a:gd name="connsiteX2-499" fmla="*/ 2694038 w 3505671"/>
              <a:gd name="connsiteY2-500" fmla="*/ 2993745 h 3082645"/>
              <a:gd name="connsiteX3-501" fmla="*/ 3481271 w 3505671"/>
              <a:gd name="connsiteY3-502" fmla="*/ 1630209 h 3082645"/>
              <a:gd name="connsiteX4-503" fmla="*/ 3481264 w 3505671"/>
              <a:gd name="connsiteY4-504" fmla="*/ 1452423 h 3082645"/>
              <a:gd name="connsiteX5-505" fmla="*/ 2694031 w 3505671"/>
              <a:gd name="connsiteY5-506" fmla="*/ 88887 h 3082645"/>
              <a:gd name="connsiteX6-507" fmla="*/ 2540061 w 3505671"/>
              <a:gd name="connsiteY6-508" fmla="*/ 0 h 3082645"/>
              <a:gd name="connsiteX7-509" fmla="*/ 965586 w 3505671"/>
              <a:gd name="connsiteY7-510" fmla="*/ 0 h 3082645"/>
              <a:gd name="connsiteX8-511" fmla="*/ 811633 w 3505671"/>
              <a:gd name="connsiteY8-512" fmla="*/ 88900 h 3082645"/>
              <a:gd name="connsiteX9-513" fmla="*/ 24400 w 3505671"/>
              <a:gd name="connsiteY9-514" fmla="*/ 1452436 h 3082645"/>
              <a:gd name="connsiteX10-515" fmla="*/ 24408 w 3505671"/>
              <a:gd name="connsiteY10-516" fmla="*/ 1630223 h 3082645"/>
              <a:gd name="connsiteX11-517" fmla="*/ 811641 w 3505671"/>
              <a:gd name="connsiteY11-518" fmla="*/ 2993759 h 3082645"/>
              <a:gd name="connsiteX12-519" fmla="*/ 965611 w 3505671"/>
              <a:gd name="connsiteY12-520" fmla="*/ 3082645 h 3082645"/>
              <a:gd name="connsiteX0-521" fmla="*/ 965611 w 3505671"/>
              <a:gd name="connsiteY0-522" fmla="*/ 3082645 h 3082645"/>
              <a:gd name="connsiteX1-523" fmla="*/ 2540085 w 3505671"/>
              <a:gd name="connsiteY1-524" fmla="*/ 3082645 h 3082645"/>
              <a:gd name="connsiteX2-525" fmla="*/ 2694038 w 3505671"/>
              <a:gd name="connsiteY2-526" fmla="*/ 2993745 h 3082645"/>
              <a:gd name="connsiteX3-527" fmla="*/ 3481271 w 3505671"/>
              <a:gd name="connsiteY3-528" fmla="*/ 1630209 h 3082645"/>
              <a:gd name="connsiteX4-529" fmla="*/ 3481264 w 3505671"/>
              <a:gd name="connsiteY4-530" fmla="*/ 1452423 h 3082645"/>
              <a:gd name="connsiteX5-531" fmla="*/ 2694031 w 3505671"/>
              <a:gd name="connsiteY5-532" fmla="*/ 88887 h 3082645"/>
              <a:gd name="connsiteX6-533" fmla="*/ 2540061 w 3505671"/>
              <a:gd name="connsiteY6-534" fmla="*/ 0 h 3082645"/>
              <a:gd name="connsiteX7-535" fmla="*/ 965586 w 3505671"/>
              <a:gd name="connsiteY7-536" fmla="*/ 0 h 3082645"/>
              <a:gd name="connsiteX8-537" fmla="*/ 811633 w 3505671"/>
              <a:gd name="connsiteY8-538" fmla="*/ 88900 h 3082645"/>
              <a:gd name="connsiteX9-539" fmla="*/ 24400 w 3505671"/>
              <a:gd name="connsiteY9-540" fmla="*/ 1452436 h 3082645"/>
              <a:gd name="connsiteX10-541" fmla="*/ 24408 w 3505671"/>
              <a:gd name="connsiteY10-542" fmla="*/ 1630223 h 3082645"/>
              <a:gd name="connsiteX11-543" fmla="*/ 811641 w 3505671"/>
              <a:gd name="connsiteY11-544" fmla="*/ 2993759 h 3082645"/>
              <a:gd name="connsiteX12-545" fmla="*/ 965611 w 3505671"/>
              <a:gd name="connsiteY12-546" fmla="*/ 3082645 h 3082645"/>
              <a:gd name="connsiteX0-547" fmla="*/ 965611 w 3505671"/>
              <a:gd name="connsiteY0-548" fmla="*/ 3082645 h 3082645"/>
              <a:gd name="connsiteX1-549" fmla="*/ 2540085 w 3505671"/>
              <a:gd name="connsiteY1-550" fmla="*/ 3082645 h 3082645"/>
              <a:gd name="connsiteX2-551" fmla="*/ 2694038 w 3505671"/>
              <a:gd name="connsiteY2-552" fmla="*/ 2993745 h 3082645"/>
              <a:gd name="connsiteX3-553" fmla="*/ 3481271 w 3505671"/>
              <a:gd name="connsiteY3-554" fmla="*/ 1630209 h 3082645"/>
              <a:gd name="connsiteX4-555" fmla="*/ 3481264 w 3505671"/>
              <a:gd name="connsiteY4-556" fmla="*/ 1452423 h 3082645"/>
              <a:gd name="connsiteX5-557" fmla="*/ 2694031 w 3505671"/>
              <a:gd name="connsiteY5-558" fmla="*/ 88887 h 3082645"/>
              <a:gd name="connsiteX6-559" fmla="*/ 2540061 w 3505671"/>
              <a:gd name="connsiteY6-560" fmla="*/ 0 h 3082645"/>
              <a:gd name="connsiteX7-561" fmla="*/ 965586 w 3505671"/>
              <a:gd name="connsiteY7-562" fmla="*/ 0 h 3082645"/>
              <a:gd name="connsiteX8-563" fmla="*/ 811633 w 3505671"/>
              <a:gd name="connsiteY8-564" fmla="*/ 88900 h 3082645"/>
              <a:gd name="connsiteX9-565" fmla="*/ 24400 w 3505671"/>
              <a:gd name="connsiteY9-566" fmla="*/ 1452436 h 3082645"/>
              <a:gd name="connsiteX10-567" fmla="*/ 24408 w 3505671"/>
              <a:gd name="connsiteY10-568" fmla="*/ 1630223 h 3082645"/>
              <a:gd name="connsiteX11-569" fmla="*/ 811641 w 3505671"/>
              <a:gd name="connsiteY11-570" fmla="*/ 2993759 h 3082645"/>
              <a:gd name="connsiteX12-571" fmla="*/ 965611 w 3505671"/>
              <a:gd name="connsiteY12-572" fmla="*/ 3082645 h 30826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3505671" h="3082645">
                <a:moveTo>
                  <a:pt x="965611" y="3082645"/>
                </a:moveTo>
                <a:cubicBezTo>
                  <a:pt x="1030690" y="3082645"/>
                  <a:pt x="2475006" y="3082646"/>
                  <a:pt x="2540085" y="3082645"/>
                </a:cubicBezTo>
                <a:cubicBezTo>
                  <a:pt x="2605164" y="3082646"/>
                  <a:pt x="2661499" y="3050107"/>
                  <a:pt x="2694038" y="2993745"/>
                </a:cubicBezTo>
                <a:cubicBezTo>
                  <a:pt x="2726578" y="2937386"/>
                  <a:pt x="3448731" y="1686570"/>
                  <a:pt x="3481271" y="1630209"/>
                </a:cubicBezTo>
                <a:cubicBezTo>
                  <a:pt x="3513810" y="1573850"/>
                  <a:pt x="3513803" y="1508784"/>
                  <a:pt x="3481264" y="1452423"/>
                </a:cubicBezTo>
                <a:cubicBezTo>
                  <a:pt x="3448724" y="1396064"/>
                  <a:pt x="2726570" y="145248"/>
                  <a:pt x="2694031" y="88887"/>
                </a:cubicBezTo>
                <a:cubicBezTo>
                  <a:pt x="2661492" y="32528"/>
                  <a:pt x="2605139" y="1"/>
                  <a:pt x="2540061" y="0"/>
                </a:cubicBezTo>
                <a:cubicBezTo>
                  <a:pt x="2474982" y="1"/>
                  <a:pt x="1030665" y="1"/>
                  <a:pt x="965586" y="0"/>
                </a:cubicBezTo>
                <a:cubicBezTo>
                  <a:pt x="900507" y="1"/>
                  <a:pt x="844173" y="32540"/>
                  <a:pt x="811633" y="88900"/>
                </a:cubicBezTo>
                <a:cubicBezTo>
                  <a:pt x="779094" y="145261"/>
                  <a:pt x="56940" y="1396077"/>
                  <a:pt x="24400" y="1452436"/>
                </a:cubicBezTo>
                <a:cubicBezTo>
                  <a:pt x="-8139" y="1508797"/>
                  <a:pt x="-8132" y="1573863"/>
                  <a:pt x="24408" y="1630223"/>
                </a:cubicBezTo>
                <a:cubicBezTo>
                  <a:pt x="56947" y="1686584"/>
                  <a:pt x="779101" y="2937400"/>
                  <a:pt x="811641" y="2993759"/>
                </a:cubicBezTo>
                <a:cubicBezTo>
                  <a:pt x="844180" y="3050120"/>
                  <a:pt x="900532" y="3082645"/>
                  <a:pt x="965611" y="3082645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100000"/>
                </a:schemeClr>
              </a:gs>
              <a:gs pos="0">
                <a:schemeClr val="accent1">
                  <a:lumMod val="60000"/>
                  <a:lumOff val="40000"/>
                  <a:alpha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9017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 sz="1600" b="1">
              <a:solidFill>
                <a:schemeClr val="lt1"/>
              </a:solidFill>
              <a:sym typeface="+mn-ea"/>
            </a:endParaRPr>
          </a:p>
        </p:txBody>
      </p:sp>
      <p:sp>
        <p:nvSpPr>
          <p:cNvPr id="21" name="任意多边形: 形状 14296"/>
          <p:cNvSpPr/>
          <p:nvPr>
            <p:custDataLst>
              <p:tags r:id="rId10"/>
            </p:custDataLst>
          </p:nvPr>
        </p:nvSpPr>
        <p:spPr>
          <a:xfrm rot="1800000">
            <a:off x="3435668" y="3014980"/>
            <a:ext cx="480060" cy="422275"/>
          </a:xfrm>
          <a:custGeom>
            <a:avLst/>
            <a:gdLst>
              <a:gd name="connsiteX0" fmla="*/ 950601 w 3475650"/>
              <a:gd name="connsiteY0" fmla="*/ 3082645 h 3082645"/>
              <a:gd name="connsiteX1" fmla="*/ 2525075 w 3475650"/>
              <a:gd name="connsiteY1" fmla="*/ 3082645 h 3082645"/>
              <a:gd name="connsiteX2" fmla="*/ 2679028 w 3475650"/>
              <a:gd name="connsiteY2" fmla="*/ 2993745 h 3082645"/>
              <a:gd name="connsiteX3" fmla="*/ 3466261 w 3475650"/>
              <a:gd name="connsiteY3" fmla="*/ 1630209 h 3082645"/>
              <a:gd name="connsiteX4" fmla="*/ 3466254 w 3475650"/>
              <a:gd name="connsiteY4" fmla="*/ 1452423 h 3082645"/>
              <a:gd name="connsiteX5" fmla="*/ 2679021 w 3475650"/>
              <a:gd name="connsiteY5" fmla="*/ 88887 h 3082645"/>
              <a:gd name="connsiteX6" fmla="*/ 2525051 w 3475650"/>
              <a:gd name="connsiteY6" fmla="*/ 0 h 3082645"/>
              <a:gd name="connsiteX7" fmla="*/ 950576 w 3475650"/>
              <a:gd name="connsiteY7" fmla="*/ 0 h 3082645"/>
              <a:gd name="connsiteX8" fmla="*/ 796623 w 3475650"/>
              <a:gd name="connsiteY8" fmla="*/ 88900 h 3082645"/>
              <a:gd name="connsiteX9" fmla="*/ 9390 w 3475650"/>
              <a:gd name="connsiteY9" fmla="*/ 1452436 h 3082645"/>
              <a:gd name="connsiteX10" fmla="*/ 9398 w 3475650"/>
              <a:gd name="connsiteY10" fmla="*/ 1630223 h 3082645"/>
              <a:gd name="connsiteX11" fmla="*/ 796631 w 3475650"/>
              <a:gd name="connsiteY11" fmla="*/ 2993759 h 3082645"/>
              <a:gd name="connsiteX12" fmla="*/ 950601 w 3475650"/>
              <a:gd name="connsiteY12" fmla="*/ 3082645 h 3082645"/>
              <a:gd name="connsiteX0-1" fmla="*/ 950601 w 3475650"/>
              <a:gd name="connsiteY0-2" fmla="*/ 3082645 h 3082645"/>
              <a:gd name="connsiteX1-3" fmla="*/ 2525075 w 3475650"/>
              <a:gd name="connsiteY1-4" fmla="*/ 3082645 h 3082645"/>
              <a:gd name="connsiteX2-5" fmla="*/ 2679028 w 3475650"/>
              <a:gd name="connsiteY2-6" fmla="*/ 2993745 h 3082645"/>
              <a:gd name="connsiteX3-7" fmla="*/ 3466261 w 3475650"/>
              <a:gd name="connsiteY3-8" fmla="*/ 1630209 h 3082645"/>
              <a:gd name="connsiteX4-9" fmla="*/ 3466254 w 3475650"/>
              <a:gd name="connsiteY4-10" fmla="*/ 1452423 h 3082645"/>
              <a:gd name="connsiteX5-11" fmla="*/ 2679021 w 3475650"/>
              <a:gd name="connsiteY5-12" fmla="*/ 88887 h 3082645"/>
              <a:gd name="connsiteX6-13" fmla="*/ 2525051 w 3475650"/>
              <a:gd name="connsiteY6-14" fmla="*/ 0 h 3082645"/>
              <a:gd name="connsiteX7-15" fmla="*/ 950576 w 3475650"/>
              <a:gd name="connsiteY7-16" fmla="*/ 0 h 3082645"/>
              <a:gd name="connsiteX8-17" fmla="*/ 796623 w 3475650"/>
              <a:gd name="connsiteY8-18" fmla="*/ 88900 h 3082645"/>
              <a:gd name="connsiteX9-19" fmla="*/ 9390 w 3475650"/>
              <a:gd name="connsiteY9-20" fmla="*/ 1452436 h 3082645"/>
              <a:gd name="connsiteX10-21" fmla="*/ 9398 w 3475650"/>
              <a:gd name="connsiteY10-22" fmla="*/ 1630223 h 3082645"/>
              <a:gd name="connsiteX11-23" fmla="*/ 796631 w 3475650"/>
              <a:gd name="connsiteY11-24" fmla="*/ 2993759 h 3082645"/>
              <a:gd name="connsiteX12-25" fmla="*/ 950601 w 3475650"/>
              <a:gd name="connsiteY12-26" fmla="*/ 3082645 h 3082645"/>
              <a:gd name="connsiteX0-27" fmla="*/ 950601 w 3475650"/>
              <a:gd name="connsiteY0-28" fmla="*/ 3082645 h 3082645"/>
              <a:gd name="connsiteX1-29" fmla="*/ 2525075 w 3475650"/>
              <a:gd name="connsiteY1-30" fmla="*/ 3082645 h 3082645"/>
              <a:gd name="connsiteX2-31" fmla="*/ 2679028 w 3475650"/>
              <a:gd name="connsiteY2-32" fmla="*/ 2993745 h 3082645"/>
              <a:gd name="connsiteX3-33" fmla="*/ 3466261 w 3475650"/>
              <a:gd name="connsiteY3-34" fmla="*/ 1630209 h 3082645"/>
              <a:gd name="connsiteX4-35" fmla="*/ 3466254 w 3475650"/>
              <a:gd name="connsiteY4-36" fmla="*/ 1452423 h 3082645"/>
              <a:gd name="connsiteX5-37" fmla="*/ 2679021 w 3475650"/>
              <a:gd name="connsiteY5-38" fmla="*/ 88887 h 3082645"/>
              <a:gd name="connsiteX6-39" fmla="*/ 2525051 w 3475650"/>
              <a:gd name="connsiteY6-40" fmla="*/ 0 h 3082645"/>
              <a:gd name="connsiteX7-41" fmla="*/ 950576 w 3475650"/>
              <a:gd name="connsiteY7-42" fmla="*/ 0 h 3082645"/>
              <a:gd name="connsiteX8-43" fmla="*/ 796623 w 3475650"/>
              <a:gd name="connsiteY8-44" fmla="*/ 88900 h 3082645"/>
              <a:gd name="connsiteX9-45" fmla="*/ 9390 w 3475650"/>
              <a:gd name="connsiteY9-46" fmla="*/ 1452436 h 3082645"/>
              <a:gd name="connsiteX10-47" fmla="*/ 9398 w 3475650"/>
              <a:gd name="connsiteY10-48" fmla="*/ 1630223 h 3082645"/>
              <a:gd name="connsiteX11-49" fmla="*/ 796631 w 3475650"/>
              <a:gd name="connsiteY11-50" fmla="*/ 2993759 h 3082645"/>
              <a:gd name="connsiteX12-51" fmla="*/ 950601 w 3475650"/>
              <a:gd name="connsiteY12-52" fmla="*/ 3082645 h 3082645"/>
              <a:gd name="connsiteX0-53" fmla="*/ 950601 w 3475650"/>
              <a:gd name="connsiteY0-54" fmla="*/ 3082645 h 3082645"/>
              <a:gd name="connsiteX1-55" fmla="*/ 2525075 w 3475650"/>
              <a:gd name="connsiteY1-56" fmla="*/ 3082645 h 3082645"/>
              <a:gd name="connsiteX2-57" fmla="*/ 2679028 w 3475650"/>
              <a:gd name="connsiteY2-58" fmla="*/ 2993745 h 3082645"/>
              <a:gd name="connsiteX3-59" fmla="*/ 3466261 w 3475650"/>
              <a:gd name="connsiteY3-60" fmla="*/ 1630209 h 3082645"/>
              <a:gd name="connsiteX4-61" fmla="*/ 3466254 w 3475650"/>
              <a:gd name="connsiteY4-62" fmla="*/ 1452423 h 3082645"/>
              <a:gd name="connsiteX5-63" fmla="*/ 2679021 w 3475650"/>
              <a:gd name="connsiteY5-64" fmla="*/ 88887 h 3082645"/>
              <a:gd name="connsiteX6-65" fmla="*/ 2525051 w 3475650"/>
              <a:gd name="connsiteY6-66" fmla="*/ 0 h 3082645"/>
              <a:gd name="connsiteX7-67" fmla="*/ 950576 w 3475650"/>
              <a:gd name="connsiteY7-68" fmla="*/ 0 h 3082645"/>
              <a:gd name="connsiteX8-69" fmla="*/ 796623 w 3475650"/>
              <a:gd name="connsiteY8-70" fmla="*/ 88900 h 3082645"/>
              <a:gd name="connsiteX9-71" fmla="*/ 9390 w 3475650"/>
              <a:gd name="connsiteY9-72" fmla="*/ 1452436 h 3082645"/>
              <a:gd name="connsiteX10-73" fmla="*/ 9398 w 3475650"/>
              <a:gd name="connsiteY10-74" fmla="*/ 1630223 h 3082645"/>
              <a:gd name="connsiteX11-75" fmla="*/ 796631 w 3475650"/>
              <a:gd name="connsiteY11-76" fmla="*/ 2993759 h 3082645"/>
              <a:gd name="connsiteX12-77" fmla="*/ 950601 w 3475650"/>
              <a:gd name="connsiteY12-78" fmla="*/ 3082645 h 3082645"/>
              <a:gd name="connsiteX0-79" fmla="*/ 950601 w 3475650"/>
              <a:gd name="connsiteY0-80" fmla="*/ 3082645 h 3082645"/>
              <a:gd name="connsiteX1-81" fmla="*/ 2525075 w 3475650"/>
              <a:gd name="connsiteY1-82" fmla="*/ 3082645 h 3082645"/>
              <a:gd name="connsiteX2-83" fmla="*/ 2679028 w 3475650"/>
              <a:gd name="connsiteY2-84" fmla="*/ 2993745 h 3082645"/>
              <a:gd name="connsiteX3-85" fmla="*/ 3466261 w 3475650"/>
              <a:gd name="connsiteY3-86" fmla="*/ 1630209 h 3082645"/>
              <a:gd name="connsiteX4-87" fmla="*/ 3466254 w 3475650"/>
              <a:gd name="connsiteY4-88" fmla="*/ 1452423 h 3082645"/>
              <a:gd name="connsiteX5-89" fmla="*/ 2679021 w 3475650"/>
              <a:gd name="connsiteY5-90" fmla="*/ 88887 h 3082645"/>
              <a:gd name="connsiteX6-91" fmla="*/ 2525051 w 3475650"/>
              <a:gd name="connsiteY6-92" fmla="*/ 0 h 3082645"/>
              <a:gd name="connsiteX7-93" fmla="*/ 950576 w 3475650"/>
              <a:gd name="connsiteY7-94" fmla="*/ 0 h 3082645"/>
              <a:gd name="connsiteX8-95" fmla="*/ 796623 w 3475650"/>
              <a:gd name="connsiteY8-96" fmla="*/ 88900 h 3082645"/>
              <a:gd name="connsiteX9-97" fmla="*/ 9390 w 3475650"/>
              <a:gd name="connsiteY9-98" fmla="*/ 1452436 h 3082645"/>
              <a:gd name="connsiteX10-99" fmla="*/ 9398 w 3475650"/>
              <a:gd name="connsiteY10-100" fmla="*/ 1630223 h 3082645"/>
              <a:gd name="connsiteX11-101" fmla="*/ 796631 w 3475650"/>
              <a:gd name="connsiteY11-102" fmla="*/ 2993759 h 3082645"/>
              <a:gd name="connsiteX12-103" fmla="*/ 950601 w 3475650"/>
              <a:gd name="connsiteY12-104" fmla="*/ 3082645 h 3082645"/>
              <a:gd name="connsiteX0-105" fmla="*/ 950601 w 3475650"/>
              <a:gd name="connsiteY0-106" fmla="*/ 3082645 h 3082645"/>
              <a:gd name="connsiteX1-107" fmla="*/ 2525075 w 3475650"/>
              <a:gd name="connsiteY1-108" fmla="*/ 3082645 h 3082645"/>
              <a:gd name="connsiteX2-109" fmla="*/ 2679028 w 3475650"/>
              <a:gd name="connsiteY2-110" fmla="*/ 2993745 h 3082645"/>
              <a:gd name="connsiteX3-111" fmla="*/ 3466261 w 3475650"/>
              <a:gd name="connsiteY3-112" fmla="*/ 1630209 h 3082645"/>
              <a:gd name="connsiteX4-113" fmla="*/ 3466254 w 3475650"/>
              <a:gd name="connsiteY4-114" fmla="*/ 1452423 h 3082645"/>
              <a:gd name="connsiteX5-115" fmla="*/ 2679021 w 3475650"/>
              <a:gd name="connsiteY5-116" fmla="*/ 88887 h 3082645"/>
              <a:gd name="connsiteX6-117" fmla="*/ 2525051 w 3475650"/>
              <a:gd name="connsiteY6-118" fmla="*/ 0 h 3082645"/>
              <a:gd name="connsiteX7-119" fmla="*/ 950576 w 3475650"/>
              <a:gd name="connsiteY7-120" fmla="*/ 0 h 3082645"/>
              <a:gd name="connsiteX8-121" fmla="*/ 796623 w 3475650"/>
              <a:gd name="connsiteY8-122" fmla="*/ 88900 h 3082645"/>
              <a:gd name="connsiteX9-123" fmla="*/ 9390 w 3475650"/>
              <a:gd name="connsiteY9-124" fmla="*/ 1452436 h 3082645"/>
              <a:gd name="connsiteX10-125" fmla="*/ 9398 w 3475650"/>
              <a:gd name="connsiteY10-126" fmla="*/ 1630223 h 3082645"/>
              <a:gd name="connsiteX11-127" fmla="*/ 796631 w 3475650"/>
              <a:gd name="connsiteY11-128" fmla="*/ 2993759 h 3082645"/>
              <a:gd name="connsiteX12-129" fmla="*/ 950601 w 3475650"/>
              <a:gd name="connsiteY12-130" fmla="*/ 3082645 h 3082645"/>
              <a:gd name="connsiteX0-131" fmla="*/ 950601 w 3475653"/>
              <a:gd name="connsiteY0-132" fmla="*/ 3082645 h 3082645"/>
              <a:gd name="connsiteX1-133" fmla="*/ 2525075 w 3475653"/>
              <a:gd name="connsiteY1-134" fmla="*/ 3082645 h 3082645"/>
              <a:gd name="connsiteX2-135" fmla="*/ 2679028 w 3475653"/>
              <a:gd name="connsiteY2-136" fmla="*/ 2993745 h 3082645"/>
              <a:gd name="connsiteX3-137" fmla="*/ 3466261 w 3475653"/>
              <a:gd name="connsiteY3-138" fmla="*/ 1630209 h 3082645"/>
              <a:gd name="connsiteX4-139" fmla="*/ 3466254 w 3475653"/>
              <a:gd name="connsiteY4-140" fmla="*/ 1452423 h 3082645"/>
              <a:gd name="connsiteX5-141" fmla="*/ 2679021 w 3475653"/>
              <a:gd name="connsiteY5-142" fmla="*/ 88887 h 3082645"/>
              <a:gd name="connsiteX6-143" fmla="*/ 2525051 w 3475653"/>
              <a:gd name="connsiteY6-144" fmla="*/ 0 h 3082645"/>
              <a:gd name="connsiteX7-145" fmla="*/ 950576 w 3475653"/>
              <a:gd name="connsiteY7-146" fmla="*/ 0 h 3082645"/>
              <a:gd name="connsiteX8-147" fmla="*/ 796623 w 3475653"/>
              <a:gd name="connsiteY8-148" fmla="*/ 88900 h 3082645"/>
              <a:gd name="connsiteX9-149" fmla="*/ 9390 w 3475653"/>
              <a:gd name="connsiteY9-150" fmla="*/ 1452436 h 3082645"/>
              <a:gd name="connsiteX10-151" fmla="*/ 9398 w 3475653"/>
              <a:gd name="connsiteY10-152" fmla="*/ 1630223 h 3082645"/>
              <a:gd name="connsiteX11-153" fmla="*/ 796631 w 3475653"/>
              <a:gd name="connsiteY11-154" fmla="*/ 2993759 h 3082645"/>
              <a:gd name="connsiteX12-155" fmla="*/ 950601 w 3475653"/>
              <a:gd name="connsiteY12-156" fmla="*/ 3082645 h 3082645"/>
              <a:gd name="connsiteX0-157" fmla="*/ 950601 w 3490661"/>
              <a:gd name="connsiteY0-158" fmla="*/ 3082645 h 3082645"/>
              <a:gd name="connsiteX1-159" fmla="*/ 2525075 w 3490661"/>
              <a:gd name="connsiteY1-160" fmla="*/ 3082645 h 3082645"/>
              <a:gd name="connsiteX2-161" fmla="*/ 2679028 w 3490661"/>
              <a:gd name="connsiteY2-162" fmla="*/ 2993745 h 3082645"/>
              <a:gd name="connsiteX3-163" fmla="*/ 3466261 w 3490661"/>
              <a:gd name="connsiteY3-164" fmla="*/ 1630209 h 3082645"/>
              <a:gd name="connsiteX4-165" fmla="*/ 3466254 w 3490661"/>
              <a:gd name="connsiteY4-166" fmla="*/ 1452423 h 3082645"/>
              <a:gd name="connsiteX5-167" fmla="*/ 2679021 w 3490661"/>
              <a:gd name="connsiteY5-168" fmla="*/ 88887 h 3082645"/>
              <a:gd name="connsiteX6-169" fmla="*/ 2525051 w 3490661"/>
              <a:gd name="connsiteY6-170" fmla="*/ 0 h 3082645"/>
              <a:gd name="connsiteX7-171" fmla="*/ 950576 w 3490661"/>
              <a:gd name="connsiteY7-172" fmla="*/ 0 h 3082645"/>
              <a:gd name="connsiteX8-173" fmla="*/ 796623 w 3490661"/>
              <a:gd name="connsiteY8-174" fmla="*/ 88900 h 3082645"/>
              <a:gd name="connsiteX9-175" fmla="*/ 9390 w 3490661"/>
              <a:gd name="connsiteY9-176" fmla="*/ 1452436 h 3082645"/>
              <a:gd name="connsiteX10-177" fmla="*/ 9398 w 3490661"/>
              <a:gd name="connsiteY10-178" fmla="*/ 1630223 h 3082645"/>
              <a:gd name="connsiteX11-179" fmla="*/ 796631 w 3490661"/>
              <a:gd name="connsiteY11-180" fmla="*/ 2993759 h 3082645"/>
              <a:gd name="connsiteX12-181" fmla="*/ 950601 w 3490661"/>
              <a:gd name="connsiteY12-182" fmla="*/ 3082645 h 3082645"/>
              <a:gd name="connsiteX0-183" fmla="*/ 950601 w 3490661"/>
              <a:gd name="connsiteY0-184" fmla="*/ 3082645 h 3082645"/>
              <a:gd name="connsiteX1-185" fmla="*/ 2525075 w 3490661"/>
              <a:gd name="connsiteY1-186" fmla="*/ 3082645 h 3082645"/>
              <a:gd name="connsiteX2-187" fmla="*/ 2679028 w 3490661"/>
              <a:gd name="connsiteY2-188" fmla="*/ 2993745 h 3082645"/>
              <a:gd name="connsiteX3-189" fmla="*/ 3466261 w 3490661"/>
              <a:gd name="connsiteY3-190" fmla="*/ 1630209 h 3082645"/>
              <a:gd name="connsiteX4-191" fmla="*/ 3466254 w 3490661"/>
              <a:gd name="connsiteY4-192" fmla="*/ 1452423 h 3082645"/>
              <a:gd name="connsiteX5-193" fmla="*/ 2679021 w 3490661"/>
              <a:gd name="connsiteY5-194" fmla="*/ 88887 h 3082645"/>
              <a:gd name="connsiteX6-195" fmla="*/ 2525051 w 3490661"/>
              <a:gd name="connsiteY6-196" fmla="*/ 0 h 3082645"/>
              <a:gd name="connsiteX7-197" fmla="*/ 950576 w 3490661"/>
              <a:gd name="connsiteY7-198" fmla="*/ 0 h 3082645"/>
              <a:gd name="connsiteX8-199" fmla="*/ 796623 w 3490661"/>
              <a:gd name="connsiteY8-200" fmla="*/ 88900 h 3082645"/>
              <a:gd name="connsiteX9-201" fmla="*/ 9390 w 3490661"/>
              <a:gd name="connsiteY9-202" fmla="*/ 1452436 h 3082645"/>
              <a:gd name="connsiteX10-203" fmla="*/ 9398 w 3490661"/>
              <a:gd name="connsiteY10-204" fmla="*/ 1630223 h 3082645"/>
              <a:gd name="connsiteX11-205" fmla="*/ 796631 w 3490661"/>
              <a:gd name="connsiteY11-206" fmla="*/ 2993759 h 3082645"/>
              <a:gd name="connsiteX12-207" fmla="*/ 950601 w 3490661"/>
              <a:gd name="connsiteY12-208" fmla="*/ 3082645 h 3082645"/>
              <a:gd name="connsiteX0-209" fmla="*/ 950601 w 3490661"/>
              <a:gd name="connsiteY0-210" fmla="*/ 3082645 h 3082645"/>
              <a:gd name="connsiteX1-211" fmla="*/ 2525075 w 3490661"/>
              <a:gd name="connsiteY1-212" fmla="*/ 3082645 h 3082645"/>
              <a:gd name="connsiteX2-213" fmla="*/ 2679028 w 3490661"/>
              <a:gd name="connsiteY2-214" fmla="*/ 2993745 h 3082645"/>
              <a:gd name="connsiteX3-215" fmla="*/ 3466261 w 3490661"/>
              <a:gd name="connsiteY3-216" fmla="*/ 1630209 h 3082645"/>
              <a:gd name="connsiteX4-217" fmla="*/ 3466254 w 3490661"/>
              <a:gd name="connsiteY4-218" fmla="*/ 1452423 h 3082645"/>
              <a:gd name="connsiteX5-219" fmla="*/ 2679021 w 3490661"/>
              <a:gd name="connsiteY5-220" fmla="*/ 88887 h 3082645"/>
              <a:gd name="connsiteX6-221" fmla="*/ 2525051 w 3490661"/>
              <a:gd name="connsiteY6-222" fmla="*/ 0 h 3082645"/>
              <a:gd name="connsiteX7-223" fmla="*/ 950576 w 3490661"/>
              <a:gd name="connsiteY7-224" fmla="*/ 0 h 3082645"/>
              <a:gd name="connsiteX8-225" fmla="*/ 796623 w 3490661"/>
              <a:gd name="connsiteY8-226" fmla="*/ 88900 h 3082645"/>
              <a:gd name="connsiteX9-227" fmla="*/ 9390 w 3490661"/>
              <a:gd name="connsiteY9-228" fmla="*/ 1452436 h 3082645"/>
              <a:gd name="connsiteX10-229" fmla="*/ 9398 w 3490661"/>
              <a:gd name="connsiteY10-230" fmla="*/ 1630223 h 3082645"/>
              <a:gd name="connsiteX11-231" fmla="*/ 796631 w 3490661"/>
              <a:gd name="connsiteY11-232" fmla="*/ 2993759 h 3082645"/>
              <a:gd name="connsiteX12-233" fmla="*/ 950601 w 3490661"/>
              <a:gd name="connsiteY12-234" fmla="*/ 3082645 h 3082645"/>
              <a:gd name="connsiteX0-235" fmla="*/ 950601 w 3490661"/>
              <a:gd name="connsiteY0-236" fmla="*/ 3082645 h 3082645"/>
              <a:gd name="connsiteX1-237" fmla="*/ 2525075 w 3490661"/>
              <a:gd name="connsiteY1-238" fmla="*/ 3082645 h 3082645"/>
              <a:gd name="connsiteX2-239" fmla="*/ 2679028 w 3490661"/>
              <a:gd name="connsiteY2-240" fmla="*/ 2993745 h 3082645"/>
              <a:gd name="connsiteX3-241" fmla="*/ 3466261 w 3490661"/>
              <a:gd name="connsiteY3-242" fmla="*/ 1630209 h 3082645"/>
              <a:gd name="connsiteX4-243" fmla="*/ 3466254 w 3490661"/>
              <a:gd name="connsiteY4-244" fmla="*/ 1452423 h 3082645"/>
              <a:gd name="connsiteX5-245" fmla="*/ 2679021 w 3490661"/>
              <a:gd name="connsiteY5-246" fmla="*/ 88887 h 3082645"/>
              <a:gd name="connsiteX6-247" fmla="*/ 2525051 w 3490661"/>
              <a:gd name="connsiteY6-248" fmla="*/ 0 h 3082645"/>
              <a:gd name="connsiteX7-249" fmla="*/ 950576 w 3490661"/>
              <a:gd name="connsiteY7-250" fmla="*/ 0 h 3082645"/>
              <a:gd name="connsiteX8-251" fmla="*/ 796623 w 3490661"/>
              <a:gd name="connsiteY8-252" fmla="*/ 88900 h 3082645"/>
              <a:gd name="connsiteX9-253" fmla="*/ 9390 w 3490661"/>
              <a:gd name="connsiteY9-254" fmla="*/ 1452436 h 3082645"/>
              <a:gd name="connsiteX10-255" fmla="*/ 9398 w 3490661"/>
              <a:gd name="connsiteY10-256" fmla="*/ 1630223 h 3082645"/>
              <a:gd name="connsiteX11-257" fmla="*/ 796631 w 3490661"/>
              <a:gd name="connsiteY11-258" fmla="*/ 2993759 h 3082645"/>
              <a:gd name="connsiteX12-259" fmla="*/ 950601 w 3490661"/>
              <a:gd name="connsiteY12-260" fmla="*/ 3082645 h 3082645"/>
              <a:gd name="connsiteX0-261" fmla="*/ 950601 w 3490661"/>
              <a:gd name="connsiteY0-262" fmla="*/ 3082645 h 3082645"/>
              <a:gd name="connsiteX1-263" fmla="*/ 2525075 w 3490661"/>
              <a:gd name="connsiteY1-264" fmla="*/ 3082645 h 3082645"/>
              <a:gd name="connsiteX2-265" fmla="*/ 2679028 w 3490661"/>
              <a:gd name="connsiteY2-266" fmla="*/ 2993745 h 3082645"/>
              <a:gd name="connsiteX3-267" fmla="*/ 3466261 w 3490661"/>
              <a:gd name="connsiteY3-268" fmla="*/ 1630209 h 3082645"/>
              <a:gd name="connsiteX4-269" fmla="*/ 3466254 w 3490661"/>
              <a:gd name="connsiteY4-270" fmla="*/ 1452423 h 3082645"/>
              <a:gd name="connsiteX5-271" fmla="*/ 2679021 w 3490661"/>
              <a:gd name="connsiteY5-272" fmla="*/ 88887 h 3082645"/>
              <a:gd name="connsiteX6-273" fmla="*/ 2525051 w 3490661"/>
              <a:gd name="connsiteY6-274" fmla="*/ 0 h 3082645"/>
              <a:gd name="connsiteX7-275" fmla="*/ 950576 w 3490661"/>
              <a:gd name="connsiteY7-276" fmla="*/ 0 h 3082645"/>
              <a:gd name="connsiteX8-277" fmla="*/ 796623 w 3490661"/>
              <a:gd name="connsiteY8-278" fmla="*/ 88900 h 3082645"/>
              <a:gd name="connsiteX9-279" fmla="*/ 9390 w 3490661"/>
              <a:gd name="connsiteY9-280" fmla="*/ 1452436 h 3082645"/>
              <a:gd name="connsiteX10-281" fmla="*/ 9398 w 3490661"/>
              <a:gd name="connsiteY10-282" fmla="*/ 1630223 h 3082645"/>
              <a:gd name="connsiteX11-283" fmla="*/ 796631 w 3490661"/>
              <a:gd name="connsiteY11-284" fmla="*/ 2993759 h 3082645"/>
              <a:gd name="connsiteX12-285" fmla="*/ 950601 w 3490661"/>
              <a:gd name="connsiteY12-286" fmla="*/ 3082645 h 3082645"/>
              <a:gd name="connsiteX0-287" fmla="*/ 950601 w 3490661"/>
              <a:gd name="connsiteY0-288" fmla="*/ 3082645 h 3082645"/>
              <a:gd name="connsiteX1-289" fmla="*/ 2525075 w 3490661"/>
              <a:gd name="connsiteY1-290" fmla="*/ 3082645 h 3082645"/>
              <a:gd name="connsiteX2-291" fmla="*/ 2679028 w 3490661"/>
              <a:gd name="connsiteY2-292" fmla="*/ 2993745 h 3082645"/>
              <a:gd name="connsiteX3-293" fmla="*/ 3466261 w 3490661"/>
              <a:gd name="connsiteY3-294" fmla="*/ 1630209 h 3082645"/>
              <a:gd name="connsiteX4-295" fmla="*/ 3466254 w 3490661"/>
              <a:gd name="connsiteY4-296" fmla="*/ 1452423 h 3082645"/>
              <a:gd name="connsiteX5-297" fmla="*/ 2679021 w 3490661"/>
              <a:gd name="connsiteY5-298" fmla="*/ 88887 h 3082645"/>
              <a:gd name="connsiteX6-299" fmla="*/ 2525051 w 3490661"/>
              <a:gd name="connsiteY6-300" fmla="*/ 0 h 3082645"/>
              <a:gd name="connsiteX7-301" fmla="*/ 950576 w 3490661"/>
              <a:gd name="connsiteY7-302" fmla="*/ 0 h 3082645"/>
              <a:gd name="connsiteX8-303" fmla="*/ 796623 w 3490661"/>
              <a:gd name="connsiteY8-304" fmla="*/ 88900 h 3082645"/>
              <a:gd name="connsiteX9-305" fmla="*/ 9390 w 3490661"/>
              <a:gd name="connsiteY9-306" fmla="*/ 1452436 h 3082645"/>
              <a:gd name="connsiteX10-307" fmla="*/ 9398 w 3490661"/>
              <a:gd name="connsiteY10-308" fmla="*/ 1630223 h 3082645"/>
              <a:gd name="connsiteX11-309" fmla="*/ 796631 w 3490661"/>
              <a:gd name="connsiteY11-310" fmla="*/ 2993759 h 3082645"/>
              <a:gd name="connsiteX12-311" fmla="*/ 950601 w 3490661"/>
              <a:gd name="connsiteY12-312" fmla="*/ 3082645 h 3082645"/>
              <a:gd name="connsiteX0-313" fmla="*/ 950601 w 3490661"/>
              <a:gd name="connsiteY0-314" fmla="*/ 3082645 h 3082645"/>
              <a:gd name="connsiteX1-315" fmla="*/ 2525075 w 3490661"/>
              <a:gd name="connsiteY1-316" fmla="*/ 3082645 h 3082645"/>
              <a:gd name="connsiteX2-317" fmla="*/ 2679028 w 3490661"/>
              <a:gd name="connsiteY2-318" fmla="*/ 2993745 h 3082645"/>
              <a:gd name="connsiteX3-319" fmla="*/ 3466261 w 3490661"/>
              <a:gd name="connsiteY3-320" fmla="*/ 1630209 h 3082645"/>
              <a:gd name="connsiteX4-321" fmla="*/ 3466254 w 3490661"/>
              <a:gd name="connsiteY4-322" fmla="*/ 1452423 h 3082645"/>
              <a:gd name="connsiteX5-323" fmla="*/ 2679021 w 3490661"/>
              <a:gd name="connsiteY5-324" fmla="*/ 88887 h 3082645"/>
              <a:gd name="connsiteX6-325" fmla="*/ 2525051 w 3490661"/>
              <a:gd name="connsiteY6-326" fmla="*/ 0 h 3082645"/>
              <a:gd name="connsiteX7-327" fmla="*/ 950576 w 3490661"/>
              <a:gd name="connsiteY7-328" fmla="*/ 0 h 3082645"/>
              <a:gd name="connsiteX8-329" fmla="*/ 796623 w 3490661"/>
              <a:gd name="connsiteY8-330" fmla="*/ 88900 h 3082645"/>
              <a:gd name="connsiteX9-331" fmla="*/ 9390 w 3490661"/>
              <a:gd name="connsiteY9-332" fmla="*/ 1452436 h 3082645"/>
              <a:gd name="connsiteX10-333" fmla="*/ 9398 w 3490661"/>
              <a:gd name="connsiteY10-334" fmla="*/ 1630223 h 3082645"/>
              <a:gd name="connsiteX11-335" fmla="*/ 796631 w 3490661"/>
              <a:gd name="connsiteY11-336" fmla="*/ 2993759 h 3082645"/>
              <a:gd name="connsiteX12-337" fmla="*/ 950601 w 3490661"/>
              <a:gd name="connsiteY12-338" fmla="*/ 3082645 h 3082645"/>
              <a:gd name="connsiteX0-339" fmla="*/ 950601 w 3490661"/>
              <a:gd name="connsiteY0-340" fmla="*/ 3082645 h 3082645"/>
              <a:gd name="connsiteX1-341" fmla="*/ 2525075 w 3490661"/>
              <a:gd name="connsiteY1-342" fmla="*/ 3082645 h 3082645"/>
              <a:gd name="connsiteX2-343" fmla="*/ 2679028 w 3490661"/>
              <a:gd name="connsiteY2-344" fmla="*/ 2993745 h 3082645"/>
              <a:gd name="connsiteX3-345" fmla="*/ 3466261 w 3490661"/>
              <a:gd name="connsiteY3-346" fmla="*/ 1630209 h 3082645"/>
              <a:gd name="connsiteX4-347" fmla="*/ 3466254 w 3490661"/>
              <a:gd name="connsiteY4-348" fmla="*/ 1452423 h 3082645"/>
              <a:gd name="connsiteX5-349" fmla="*/ 2679021 w 3490661"/>
              <a:gd name="connsiteY5-350" fmla="*/ 88887 h 3082645"/>
              <a:gd name="connsiteX6-351" fmla="*/ 2525051 w 3490661"/>
              <a:gd name="connsiteY6-352" fmla="*/ 0 h 3082645"/>
              <a:gd name="connsiteX7-353" fmla="*/ 950576 w 3490661"/>
              <a:gd name="connsiteY7-354" fmla="*/ 0 h 3082645"/>
              <a:gd name="connsiteX8-355" fmla="*/ 796623 w 3490661"/>
              <a:gd name="connsiteY8-356" fmla="*/ 88900 h 3082645"/>
              <a:gd name="connsiteX9-357" fmla="*/ 9390 w 3490661"/>
              <a:gd name="connsiteY9-358" fmla="*/ 1452436 h 3082645"/>
              <a:gd name="connsiteX10-359" fmla="*/ 9398 w 3490661"/>
              <a:gd name="connsiteY10-360" fmla="*/ 1630223 h 3082645"/>
              <a:gd name="connsiteX11-361" fmla="*/ 796631 w 3490661"/>
              <a:gd name="connsiteY11-362" fmla="*/ 2993759 h 3082645"/>
              <a:gd name="connsiteX12-363" fmla="*/ 950601 w 3490661"/>
              <a:gd name="connsiteY12-364" fmla="*/ 3082645 h 3082645"/>
              <a:gd name="connsiteX0-365" fmla="*/ 950601 w 3490661"/>
              <a:gd name="connsiteY0-366" fmla="*/ 3082645 h 3082645"/>
              <a:gd name="connsiteX1-367" fmla="*/ 2525075 w 3490661"/>
              <a:gd name="connsiteY1-368" fmla="*/ 3082645 h 3082645"/>
              <a:gd name="connsiteX2-369" fmla="*/ 2679028 w 3490661"/>
              <a:gd name="connsiteY2-370" fmla="*/ 2993745 h 3082645"/>
              <a:gd name="connsiteX3-371" fmla="*/ 3466261 w 3490661"/>
              <a:gd name="connsiteY3-372" fmla="*/ 1630209 h 3082645"/>
              <a:gd name="connsiteX4-373" fmla="*/ 3466254 w 3490661"/>
              <a:gd name="connsiteY4-374" fmla="*/ 1452423 h 3082645"/>
              <a:gd name="connsiteX5-375" fmla="*/ 2679021 w 3490661"/>
              <a:gd name="connsiteY5-376" fmla="*/ 88887 h 3082645"/>
              <a:gd name="connsiteX6-377" fmla="*/ 2525051 w 3490661"/>
              <a:gd name="connsiteY6-378" fmla="*/ 0 h 3082645"/>
              <a:gd name="connsiteX7-379" fmla="*/ 950576 w 3490661"/>
              <a:gd name="connsiteY7-380" fmla="*/ 0 h 3082645"/>
              <a:gd name="connsiteX8-381" fmla="*/ 796623 w 3490661"/>
              <a:gd name="connsiteY8-382" fmla="*/ 88900 h 3082645"/>
              <a:gd name="connsiteX9-383" fmla="*/ 9390 w 3490661"/>
              <a:gd name="connsiteY9-384" fmla="*/ 1452436 h 3082645"/>
              <a:gd name="connsiteX10-385" fmla="*/ 9398 w 3490661"/>
              <a:gd name="connsiteY10-386" fmla="*/ 1630223 h 3082645"/>
              <a:gd name="connsiteX11-387" fmla="*/ 796631 w 3490661"/>
              <a:gd name="connsiteY11-388" fmla="*/ 2993759 h 3082645"/>
              <a:gd name="connsiteX12-389" fmla="*/ 950601 w 3490661"/>
              <a:gd name="connsiteY12-390" fmla="*/ 3082645 h 3082645"/>
              <a:gd name="connsiteX0-391" fmla="*/ 950601 w 3490661"/>
              <a:gd name="connsiteY0-392" fmla="*/ 3082645 h 3082645"/>
              <a:gd name="connsiteX1-393" fmla="*/ 2525075 w 3490661"/>
              <a:gd name="connsiteY1-394" fmla="*/ 3082645 h 3082645"/>
              <a:gd name="connsiteX2-395" fmla="*/ 2679028 w 3490661"/>
              <a:gd name="connsiteY2-396" fmla="*/ 2993745 h 3082645"/>
              <a:gd name="connsiteX3-397" fmla="*/ 3466261 w 3490661"/>
              <a:gd name="connsiteY3-398" fmla="*/ 1630209 h 3082645"/>
              <a:gd name="connsiteX4-399" fmla="*/ 3466254 w 3490661"/>
              <a:gd name="connsiteY4-400" fmla="*/ 1452423 h 3082645"/>
              <a:gd name="connsiteX5-401" fmla="*/ 2679021 w 3490661"/>
              <a:gd name="connsiteY5-402" fmla="*/ 88887 h 3082645"/>
              <a:gd name="connsiteX6-403" fmla="*/ 2525051 w 3490661"/>
              <a:gd name="connsiteY6-404" fmla="*/ 0 h 3082645"/>
              <a:gd name="connsiteX7-405" fmla="*/ 950576 w 3490661"/>
              <a:gd name="connsiteY7-406" fmla="*/ 0 h 3082645"/>
              <a:gd name="connsiteX8-407" fmla="*/ 796623 w 3490661"/>
              <a:gd name="connsiteY8-408" fmla="*/ 88900 h 3082645"/>
              <a:gd name="connsiteX9-409" fmla="*/ 9390 w 3490661"/>
              <a:gd name="connsiteY9-410" fmla="*/ 1452436 h 3082645"/>
              <a:gd name="connsiteX10-411" fmla="*/ 9398 w 3490661"/>
              <a:gd name="connsiteY10-412" fmla="*/ 1630223 h 3082645"/>
              <a:gd name="connsiteX11-413" fmla="*/ 796631 w 3490661"/>
              <a:gd name="connsiteY11-414" fmla="*/ 2993759 h 3082645"/>
              <a:gd name="connsiteX12-415" fmla="*/ 950601 w 3490661"/>
              <a:gd name="connsiteY12-416" fmla="*/ 3082645 h 3082645"/>
              <a:gd name="connsiteX0-417" fmla="*/ 950601 w 3490661"/>
              <a:gd name="connsiteY0-418" fmla="*/ 3082645 h 3082645"/>
              <a:gd name="connsiteX1-419" fmla="*/ 2525075 w 3490661"/>
              <a:gd name="connsiteY1-420" fmla="*/ 3082645 h 3082645"/>
              <a:gd name="connsiteX2-421" fmla="*/ 2679028 w 3490661"/>
              <a:gd name="connsiteY2-422" fmla="*/ 2993745 h 3082645"/>
              <a:gd name="connsiteX3-423" fmla="*/ 3466261 w 3490661"/>
              <a:gd name="connsiteY3-424" fmla="*/ 1630209 h 3082645"/>
              <a:gd name="connsiteX4-425" fmla="*/ 3466254 w 3490661"/>
              <a:gd name="connsiteY4-426" fmla="*/ 1452423 h 3082645"/>
              <a:gd name="connsiteX5-427" fmla="*/ 2679021 w 3490661"/>
              <a:gd name="connsiteY5-428" fmla="*/ 88887 h 3082645"/>
              <a:gd name="connsiteX6-429" fmla="*/ 2525051 w 3490661"/>
              <a:gd name="connsiteY6-430" fmla="*/ 0 h 3082645"/>
              <a:gd name="connsiteX7-431" fmla="*/ 950576 w 3490661"/>
              <a:gd name="connsiteY7-432" fmla="*/ 0 h 3082645"/>
              <a:gd name="connsiteX8-433" fmla="*/ 796623 w 3490661"/>
              <a:gd name="connsiteY8-434" fmla="*/ 88900 h 3082645"/>
              <a:gd name="connsiteX9-435" fmla="*/ 9390 w 3490661"/>
              <a:gd name="connsiteY9-436" fmla="*/ 1452436 h 3082645"/>
              <a:gd name="connsiteX10-437" fmla="*/ 9398 w 3490661"/>
              <a:gd name="connsiteY10-438" fmla="*/ 1630223 h 3082645"/>
              <a:gd name="connsiteX11-439" fmla="*/ 796631 w 3490661"/>
              <a:gd name="connsiteY11-440" fmla="*/ 2993759 h 3082645"/>
              <a:gd name="connsiteX12-441" fmla="*/ 950601 w 3490661"/>
              <a:gd name="connsiteY12-442" fmla="*/ 3082645 h 3082645"/>
              <a:gd name="connsiteX0-443" fmla="*/ 950603 w 3490663"/>
              <a:gd name="connsiteY0-444" fmla="*/ 3082645 h 3082645"/>
              <a:gd name="connsiteX1-445" fmla="*/ 2525077 w 3490663"/>
              <a:gd name="connsiteY1-446" fmla="*/ 3082645 h 3082645"/>
              <a:gd name="connsiteX2-447" fmla="*/ 2679030 w 3490663"/>
              <a:gd name="connsiteY2-448" fmla="*/ 2993745 h 3082645"/>
              <a:gd name="connsiteX3-449" fmla="*/ 3466263 w 3490663"/>
              <a:gd name="connsiteY3-450" fmla="*/ 1630209 h 3082645"/>
              <a:gd name="connsiteX4-451" fmla="*/ 3466256 w 3490663"/>
              <a:gd name="connsiteY4-452" fmla="*/ 1452423 h 3082645"/>
              <a:gd name="connsiteX5-453" fmla="*/ 2679023 w 3490663"/>
              <a:gd name="connsiteY5-454" fmla="*/ 88887 h 3082645"/>
              <a:gd name="connsiteX6-455" fmla="*/ 2525053 w 3490663"/>
              <a:gd name="connsiteY6-456" fmla="*/ 0 h 3082645"/>
              <a:gd name="connsiteX7-457" fmla="*/ 950578 w 3490663"/>
              <a:gd name="connsiteY7-458" fmla="*/ 0 h 3082645"/>
              <a:gd name="connsiteX8-459" fmla="*/ 796625 w 3490663"/>
              <a:gd name="connsiteY8-460" fmla="*/ 88900 h 3082645"/>
              <a:gd name="connsiteX9-461" fmla="*/ 9392 w 3490663"/>
              <a:gd name="connsiteY9-462" fmla="*/ 1452436 h 3082645"/>
              <a:gd name="connsiteX10-463" fmla="*/ 9400 w 3490663"/>
              <a:gd name="connsiteY10-464" fmla="*/ 1630223 h 3082645"/>
              <a:gd name="connsiteX11-465" fmla="*/ 796633 w 3490663"/>
              <a:gd name="connsiteY11-466" fmla="*/ 2993759 h 3082645"/>
              <a:gd name="connsiteX12-467" fmla="*/ 950603 w 3490663"/>
              <a:gd name="connsiteY12-468" fmla="*/ 3082645 h 3082645"/>
              <a:gd name="connsiteX0-469" fmla="*/ 965611 w 3505671"/>
              <a:gd name="connsiteY0-470" fmla="*/ 3082645 h 3082645"/>
              <a:gd name="connsiteX1-471" fmla="*/ 2540085 w 3505671"/>
              <a:gd name="connsiteY1-472" fmla="*/ 3082645 h 3082645"/>
              <a:gd name="connsiteX2-473" fmla="*/ 2694038 w 3505671"/>
              <a:gd name="connsiteY2-474" fmla="*/ 2993745 h 3082645"/>
              <a:gd name="connsiteX3-475" fmla="*/ 3481271 w 3505671"/>
              <a:gd name="connsiteY3-476" fmla="*/ 1630209 h 3082645"/>
              <a:gd name="connsiteX4-477" fmla="*/ 3481264 w 3505671"/>
              <a:gd name="connsiteY4-478" fmla="*/ 1452423 h 3082645"/>
              <a:gd name="connsiteX5-479" fmla="*/ 2694031 w 3505671"/>
              <a:gd name="connsiteY5-480" fmla="*/ 88887 h 3082645"/>
              <a:gd name="connsiteX6-481" fmla="*/ 2540061 w 3505671"/>
              <a:gd name="connsiteY6-482" fmla="*/ 0 h 3082645"/>
              <a:gd name="connsiteX7-483" fmla="*/ 965586 w 3505671"/>
              <a:gd name="connsiteY7-484" fmla="*/ 0 h 3082645"/>
              <a:gd name="connsiteX8-485" fmla="*/ 811633 w 3505671"/>
              <a:gd name="connsiteY8-486" fmla="*/ 88900 h 3082645"/>
              <a:gd name="connsiteX9-487" fmla="*/ 24400 w 3505671"/>
              <a:gd name="connsiteY9-488" fmla="*/ 1452436 h 3082645"/>
              <a:gd name="connsiteX10-489" fmla="*/ 24408 w 3505671"/>
              <a:gd name="connsiteY10-490" fmla="*/ 1630223 h 3082645"/>
              <a:gd name="connsiteX11-491" fmla="*/ 811641 w 3505671"/>
              <a:gd name="connsiteY11-492" fmla="*/ 2993759 h 3082645"/>
              <a:gd name="connsiteX12-493" fmla="*/ 965611 w 3505671"/>
              <a:gd name="connsiteY12-494" fmla="*/ 3082645 h 3082645"/>
              <a:gd name="connsiteX0-495" fmla="*/ 965611 w 3505671"/>
              <a:gd name="connsiteY0-496" fmla="*/ 3082645 h 3082645"/>
              <a:gd name="connsiteX1-497" fmla="*/ 2540085 w 3505671"/>
              <a:gd name="connsiteY1-498" fmla="*/ 3082645 h 3082645"/>
              <a:gd name="connsiteX2-499" fmla="*/ 2694038 w 3505671"/>
              <a:gd name="connsiteY2-500" fmla="*/ 2993745 h 3082645"/>
              <a:gd name="connsiteX3-501" fmla="*/ 3481271 w 3505671"/>
              <a:gd name="connsiteY3-502" fmla="*/ 1630209 h 3082645"/>
              <a:gd name="connsiteX4-503" fmla="*/ 3481264 w 3505671"/>
              <a:gd name="connsiteY4-504" fmla="*/ 1452423 h 3082645"/>
              <a:gd name="connsiteX5-505" fmla="*/ 2694031 w 3505671"/>
              <a:gd name="connsiteY5-506" fmla="*/ 88887 h 3082645"/>
              <a:gd name="connsiteX6-507" fmla="*/ 2540061 w 3505671"/>
              <a:gd name="connsiteY6-508" fmla="*/ 0 h 3082645"/>
              <a:gd name="connsiteX7-509" fmla="*/ 965586 w 3505671"/>
              <a:gd name="connsiteY7-510" fmla="*/ 0 h 3082645"/>
              <a:gd name="connsiteX8-511" fmla="*/ 811633 w 3505671"/>
              <a:gd name="connsiteY8-512" fmla="*/ 88900 h 3082645"/>
              <a:gd name="connsiteX9-513" fmla="*/ 24400 w 3505671"/>
              <a:gd name="connsiteY9-514" fmla="*/ 1452436 h 3082645"/>
              <a:gd name="connsiteX10-515" fmla="*/ 24408 w 3505671"/>
              <a:gd name="connsiteY10-516" fmla="*/ 1630223 h 3082645"/>
              <a:gd name="connsiteX11-517" fmla="*/ 811641 w 3505671"/>
              <a:gd name="connsiteY11-518" fmla="*/ 2993759 h 3082645"/>
              <a:gd name="connsiteX12-519" fmla="*/ 965611 w 3505671"/>
              <a:gd name="connsiteY12-520" fmla="*/ 3082645 h 3082645"/>
              <a:gd name="connsiteX0-521" fmla="*/ 965611 w 3505671"/>
              <a:gd name="connsiteY0-522" fmla="*/ 3082645 h 3082645"/>
              <a:gd name="connsiteX1-523" fmla="*/ 2540085 w 3505671"/>
              <a:gd name="connsiteY1-524" fmla="*/ 3082645 h 3082645"/>
              <a:gd name="connsiteX2-525" fmla="*/ 2694038 w 3505671"/>
              <a:gd name="connsiteY2-526" fmla="*/ 2993745 h 3082645"/>
              <a:gd name="connsiteX3-527" fmla="*/ 3481271 w 3505671"/>
              <a:gd name="connsiteY3-528" fmla="*/ 1630209 h 3082645"/>
              <a:gd name="connsiteX4-529" fmla="*/ 3481264 w 3505671"/>
              <a:gd name="connsiteY4-530" fmla="*/ 1452423 h 3082645"/>
              <a:gd name="connsiteX5-531" fmla="*/ 2694031 w 3505671"/>
              <a:gd name="connsiteY5-532" fmla="*/ 88887 h 3082645"/>
              <a:gd name="connsiteX6-533" fmla="*/ 2540061 w 3505671"/>
              <a:gd name="connsiteY6-534" fmla="*/ 0 h 3082645"/>
              <a:gd name="connsiteX7-535" fmla="*/ 965586 w 3505671"/>
              <a:gd name="connsiteY7-536" fmla="*/ 0 h 3082645"/>
              <a:gd name="connsiteX8-537" fmla="*/ 811633 w 3505671"/>
              <a:gd name="connsiteY8-538" fmla="*/ 88900 h 3082645"/>
              <a:gd name="connsiteX9-539" fmla="*/ 24400 w 3505671"/>
              <a:gd name="connsiteY9-540" fmla="*/ 1452436 h 3082645"/>
              <a:gd name="connsiteX10-541" fmla="*/ 24408 w 3505671"/>
              <a:gd name="connsiteY10-542" fmla="*/ 1630223 h 3082645"/>
              <a:gd name="connsiteX11-543" fmla="*/ 811641 w 3505671"/>
              <a:gd name="connsiteY11-544" fmla="*/ 2993759 h 3082645"/>
              <a:gd name="connsiteX12-545" fmla="*/ 965611 w 3505671"/>
              <a:gd name="connsiteY12-546" fmla="*/ 3082645 h 3082645"/>
              <a:gd name="connsiteX0-547" fmla="*/ 965611 w 3505671"/>
              <a:gd name="connsiteY0-548" fmla="*/ 3082645 h 3082645"/>
              <a:gd name="connsiteX1-549" fmla="*/ 2540085 w 3505671"/>
              <a:gd name="connsiteY1-550" fmla="*/ 3082645 h 3082645"/>
              <a:gd name="connsiteX2-551" fmla="*/ 2694038 w 3505671"/>
              <a:gd name="connsiteY2-552" fmla="*/ 2993745 h 3082645"/>
              <a:gd name="connsiteX3-553" fmla="*/ 3481271 w 3505671"/>
              <a:gd name="connsiteY3-554" fmla="*/ 1630209 h 3082645"/>
              <a:gd name="connsiteX4-555" fmla="*/ 3481264 w 3505671"/>
              <a:gd name="connsiteY4-556" fmla="*/ 1452423 h 3082645"/>
              <a:gd name="connsiteX5-557" fmla="*/ 2694031 w 3505671"/>
              <a:gd name="connsiteY5-558" fmla="*/ 88887 h 3082645"/>
              <a:gd name="connsiteX6-559" fmla="*/ 2540061 w 3505671"/>
              <a:gd name="connsiteY6-560" fmla="*/ 0 h 3082645"/>
              <a:gd name="connsiteX7-561" fmla="*/ 965586 w 3505671"/>
              <a:gd name="connsiteY7-562" fmla="*/ 0 h 3082645"/>
              <a:gd name="connsiteX8-563" fmla="*/ 811633 w 3505671"/>
              <a:gd name="connsiteY8-564" fmla="*/ 88900 h 3082645"/>
              <a:gd name="connsiteX9-565" fmla="*/ 24400 w 3505671"/>
              <a:gd name="connsiteY9-566" fmla="*/ 1452436 h 3082645"/>
              <a:gd name="connsiteX10-567" fmla="*/ 24408 w 3505671"/>
              <a:gd name="connsiteY10-568" fmla="*/ 1630223 h 3082645"/>
              <a:gd name="connsiteX11-569" fmla="*/ 811641 w 3505671"/>
              <a:gd name="connsiteY11-570" fmla="*/ 2993759 h 3082645"/>
              <a:gd name="connsiteX12-571" fmla="*/ 965611 w 3505671"/>
              <a:gd name="connsiteY12-572" fmla="*/ 3082645 h 30826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3505671" h="3082645">
                <a:moveTo>
                  <a:pt x="965611" y="3082645"/>
                </a:moveTo>
                <a:cubicBezTo>
                  <a:pt x="1030690" y="3082645"/>
                  <a:pt x="2475006" y="3082646"/>
                  <a:pt x="2540085" y="3082645"/>
                </a:cubicBezTo>
                <a:cubicBezTo>
                  <a:pt x="2605164" y="3082646"/>
                  <a:pt x="2661499" y="3050107"/>
                  <a:pt x="2694038" y="2993745"/>
                </a:cubicBezTo>
                <a:cubicBezTo>
                  <a:pt x="2726578" y="2937386"/>
                  <a:pt x="3448731" y="1686570"/>
                  <a:pt x="3481271" y="1630209"/>
                </a:cubicBezTo>
                <a:cubicBezTo>
                  <a:pt x="3513810" y="1573850"/>
                  <a:pt x="3513803" y="1508784"/>
                  <a:pt x="3481264" y="1452423"/>
                </a:cubicBezTo>
                <a:cubicBezTo>
                  <a:pt x="3448724" y="1396064"/>
                  <a:pt x="2726570" y="145248"/>
                  <a:pt x="2694031" y="88887"/>
                </a:cubicBezTo>
                <a:cubicBezTo>
                  <a:pt x="2661492" y="32528"/>
                  <a:pt x="2605139" y="1"/>
                  <a:pt x="2540061" y="0"/>
                </a:cubicBezTo>
                <a:cubicBezTo>
                  <a:pt x="2474982" y="1"/>
                  <a:pt x="1030665" y="1"/>
                  <a:pt x="965586" y="0"/>
                </a:cubicBezTo>
                <a:cubicBezTo>
                  <a:pt x="900507" y="1"/>
                  <a:pt x="844173" y="32540"/>
                  <a:pt x="811633" y="88900"/>
                </a:cubicBezTo>
                <a:cubicBezTo>
                  <a:pt x="779094" y="145261"/>
                  <a:pt x="56940" y="1396077"/>
                  <a:pt x="24400" y="1452436"/>
                </a:cubicBezTo>
                <a:cubicBezTo>
                  <a:pt x="-8139" y="1508797"/>
                  <a:pt x="-8132" y="1573863"/>
                  <a:pt x="24408" y="1630223"/>
                </a:cubicBezTo>
                <a:cubicBezTo>
                  <a:pt x="56947" y="1686584"/>
                  <a:pt x="779101" y="2937400"/>
                  <a:pt x="811641" y="2993759"/>
                </a:cubicBezTo>
                <a:cubicBezTo>
                  <a:pt x="844180" y="3050120"/>
                  <a:pt x="900532" y="3082645"/>
                  <a:pt x="965611" y="3082645"/>
                </a:cubicBezTo>
                <a:close/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任意多边形: 形状 14296"/>
          <p:cNvSpPr/>
          <p:nvPr>
            <p:custDataLst>
              <p:tags r:id="rId11"/>
            </p:custDataLst>
          </p:nvPr>
        </p:nvSpPr>
        <p:spPr>
          <a:xfrm rot="1800000">
            <a:off x="3475673" y="3057525"/>
            <a:ext cx="400050" cy="337185"/>
          </a:xfrm>
          <a:custGeom>
            <a:avLst/>
            <a:gdLst>
              <a:gd name="connsiteX0" fmla="*/ 950601 w 3475650"/>
              <a:gd name="connsiteY0" fmla="*/ 3082645 h 3082645"/>
              <a:gd name="connsiteX1" fmla="*/ 2525075 w 3475650"/>
              <a:gd name="connsiteY1" fmla="*/ 3082645 h 3082645"/>
              <a:gd name="connsiteX2" fmla="*/ 2679028 w 3475650"/>
              <a:gd name="connsiteY2" fmla="*/ 2993745 h 3082645"/>
              <a:gd name="connsiteX3" fmla="*/ 3466261 w 3475650"/>
              <a:gd name="connsiteY3" fmla="*/ 1630209 h 3082645"/>
              <a:gd name="connsiteX4" fmla="*/ 3466254 w 3475650"/>
              <a:gd name="connsiteY4" fmla="*/ 1452423 h 3082645"/>
              <a:gd name="connsiteX5" fmla="*/ 2679021 w 3475650"/>
              <a:gd name="connsiteY5" fmla="*/ 88887 h 3082645"/>
              <a:gd name="connsiteX6" fmla="*/ 2525051 w 3475650"/>
              <a:gd name="connsiteY6" fmla="*/ 0 h 3082645"/>
              <a:gd name="connsiteX7" fmla="*/ 950576 w 3475650"/>
              <a:gd name="connsiteY7" fmla="*/ 0 h 3082645"/>
              <a:gd name="connsiteX8" fmla="*/ 796623 w 3475650"/>
              <a:gd name="connsiteY8" fmla="*/ 88900 h 3082645"/>
              <a:gd name="connsiteX9" fmla="*/ 9390 w 3475650"/>
              <a:gd name="connsiteY9" fmla="*/ 1452436 h 3082645"/>
              <a:gd name="connsiteX10" fmla="*/ 9398 w 3475650"/>
              <a:gd name="connsiteY10" fmla="*/ 1630223 h 3082645"/>
              <a:gd name="connsiteX11" fmla="*/ 796631 w 3475650"/>
              <a:gd name="connsiteY11" fmla="*/ 2993759 h 3082645"/>
              <a:gd name="connsiteX12" fmla="*/ 950601 w 3475650"/>
              <a:gd name="connsiteY12" fmla="*/ 3082645 h 3082645"/>
              <a:gd name="connsiteX0-1" fmla="*/ 950601 w 3475650"/>
              <a:gd name="connsiteY0-2" fmla="*/ 3082645 h 3082645"/>
              <a:gd name="connsiteX1-3" fmla="*/ 2525075 w 3475650"/>
              <a:gd name="connsiteY1-4" fmla="*/ 3082645 h 3082645"/>
              <a:gd name="connsiteX2-5" fmla="*/ 2679028 w 3475650"/>
              <a:gd name="connsiteY2-6" fmla="*/ 2993745 h 3082645"/>
              <a:gd name="connsiteX3-7" fmla="*/ 3466261 w 3475650"/>
              <a:gd name="connsiteY3-8" fmla="*/ 1630209 h 3082645"/>
              <a:gd name="connsiteX4-9" fmla="*/ 3466254 w 3475650"/>
              <a:gd name="connsiteY4-10" fmla="*/ 1452423 h 3082645"/>
              <a:gd name="connsiteX5-11" fmla="*/ 2679021 w 3475650"/>
              <a:gd name="connsiteY5-12" fmla="*/ 88887 h 3082645"/>
              <a:gd name="connsiteX6-13" fmla="*/ 2525051 w 3475650"/>
              <a:gd name="connsiteY6-14" fmla="*/ 0 h 3082645"/>
              <a:gd name="connsiteX7-15" fmla="*/ 950576 w 3475650"/>
              <a:gd name="connsiteY7-16" fmla="*/ 0 h 3082645"/>
              <a:gd name="connsiteX8-17" fmla="*/ 796623 w 3475650"/>
              <a:gd name="connsiteY8-18" fmla="*/ 88900 h 3082645"/>
              <a:gd name="connsiteX9-19" fmla="*/ 9390 w 3475650"/>
              <a:gd name="connsiteY9-20" fmla="*/ 1452436 h 3082645"/>
              <a:gd name="connsiteX10-21" fmla="*/ 9398 w 3475650"/>
              <a:gd name="connsiteY10-22" fmla="*/ 1630223 h 3082645"/>
              <a:gd name="connsiteX11-23" fmla="*/ 796631 w 3475650"/>
              <a:gd name="connsiteY11-24" fmla="*/ 2993759 h 3082645"/>
              <a:gd name="connsiteX12-25" fmla="*/ 950601 w 3475650"/>
              <a:gd name="connsiteY12-26" fmla="*/ 3082645 h 3082645"/>
              <a:gd name="connsiteX0-27" fmla="*/ 950601 w 3475650"/>
              <a:gd name="connsiteY0-28" fmla="*/ 3082645 h 3082645"/>
              <a:gd name="connsiteX1-29" fmla="*/ 2525075 w 3475650"/>
              <a:gd name="connsiteY1-30" fmla="*/ 3082645 h 3082645"/>
              <a:gd name="connsiteX2-31" fmla="*/ 2679028 w 3475650"/>
              <a:gd name="connsiteY2-32" fmla="*/ 2993745 h 3082645"/>
              <a:gd name="connsiteX3-33" fmla="*/ 3466261 w 3475650"/>
              <a:gd name="connsiteY3-34" fmla="*/ 1630209 h 3082645"/>
              <a:gd name="connsiteX4-35" fmla="*/ 3466254 w 3475650"/>
              <a:gd name="connsiteY4-36" fmla="*/ 1452423 h 3082645"/>
              <a:gd name="connsiteX5-37" fmla="*/ 2679021 w 3475650"/>
              <a:gd name="connsiteY5-38" fmla="*/ 88887 h 3082645"/>
              <a:gd name="connsiteX6-39" fmla="*/ 2525051 w 3475650"/>
              <a:gd name="connsiteY6-40" fmla="*/ 0 h 3082645"/>
              <a:gd name="connsiteX7-41" fmla="*/ 950576 w 3475650"/>
              <a:gd name="connsiteY7-42" fmla="*/ 0 h 3082645"/>
              <a:gd name="connsiteX8-43" fmla="*/ 796623 w 3475650"/>
              <a:gd name="connsiteY8-44" fmla="*/ 88900 h 3082645"/>
              <a:gd name="connsiteX9-45" fmla="*/ 9390 w 3475650"/>
              <a:gd name="connsiteY9-46" fmla="*/ 1452436 h 3082645"/>
              <a:gd name="connsiteX10-47" fmla="*/ 9398 w 3475650"/>
              <a:gd name="connsiteY10-48" fmla="*/ 1630223 h 3082645"/>
              <a:gd name="connsiteX11-49" fmla="*/ 796631 w 3475650"/>
              <a:gd name="connsiteY11-50" fmla="*/ 2993759 h 3082645"/>
              <a:gd name="connsiteX12-51" fmla="*/ 950601 w 3475650"/>
              <a:gd name="connsiteY12-52" fmla="*/ 3082645 h 3082645"/>
              <a:gd name="connsiteX0-53" fmla="*/ 950601 w 3475650"/>
              <a:gd name="connsiteY0-54" fmla="*/ 3082645 h 3082645"/>
              <a:gd name="connsiteX1-55" fmla="*/ 2525075 w 3475650"/>
              <a:gd name="connsiteY1-56" fmla="*/ 3082645 h 3082645"/>
              <a:gd name="connsiteX2-57" fmla="*/ 2679028 w 3475650"/>
              <a:gd name="connsiteY2-58" fmla="*/ 2993745 h 3082645"/>
              <a:gd name="connsiteX3-59" fmla="*/ 3466261 w 3475650"/>
              <a:gd name="connsiteY3-60" fmla="*/ 1630209 h 3082645"/>
              <a:gd name="connsiteX4-61" fmla="*/ 3466254 w 3475650"/>
              <a:gd name="connsiteY4-62" fmla="*/ 1452423 h 3082645"/>
              <a:gd name="connsiteX5-63" fmla="*/ 2679021 w 3475650"/>
              <a:gd name="connsiteY5-64" fmla="*/ 88887 h 3082645"/>
              <a:gd name="connsiteX6-65" fmla="*/ 2525051 w 3475650"/>
              <a:gd name="connsiteY6-66" fmla="*/ 0 h 3082645"/>
              <a:gd name="connsiteX7-67" fmla="*/ 950576 w 3475650"/>
              <a:gd name="connsiteY7-68" fmla="*/ 0 h 3082645"/>
              <a:gd name="connsiteX8-69" fmla="*/ 796623 w 3475650"/>
              <a:gd name="connsiteY8-70" fmla="*/ 88900 h 3082645"/>
              <a:gd name="connsiteX9-71" fmla="*/ 9390 w 3475650"/>
              <a:gd name="connsiteY9-72" fmla="*/ 1452436 h 3082645"/>
              <a:gd name="connsiteX10-73" fmla="*/ 9398 w 3475650"/>
              <a:gd name="connsiteY10-74" fmla="*/ 1630223 h 3082645"/>
              <a:gd name="connsiteX11-75" fmla="*/ 796631 w 3475650"/>
              <a:gd name="connsiteY11-76" fmla="*/ 2993759 h 3082645"/>
              <a:gd name="connsiteX12-77" fmla="*/ 950601 w 3475650"/>
              <a:gd name="connsiteY12-78" fmla="*/ 3082645 h 3082645"/>
              <a:gd name="connsiteX0-79" fmla="*/ 950601 w 3475650"/>
              <a:gd name="connsiteY0-80" fmla="*/ 3082645 h 3082645"/>
              <a:gd name="connsiteX1-81" fmla="*/ 2525075 w 3475650"/>
              <a:gd name="connsiteY1-82" fmla="*/ 3082645 h 3082645"/>
              <a:gd name="connsiteX2-83" fmla="*/ 2679028 w 3475650"/>
              <a:gd name="connsiteY2-84" fmla="*/ 2993745 h 3082645"/>
              <a:gd name="connsiteX3-85" fmla="*/ 3466261 w 3475650"/>
              <a:gd name="connsiteY3-86" fmla="*/ 1630209 h 3082645"/>
              <a:gd name="connsiteX4-87" fmla="*/ 3466254 w 3475650"/>
              <a:gd name="connsiteY4-88" fmla="*/ 1452423 h 3082645"/>
              <a:gd name="connsiteX5-89" fmla="*/ 2679021 w 3475650"/>
              <a:gd name="connsiteY5-90" fmla="*/ 88887 h 3082645"/>
              <a:gd name="connsiteX6-91" fmla="*/ 2525051 w 3475650"/>
              <a:gd name="connsiteY6-92" fmla="*/ 0 h 3082645"/>
              <a:gd name="connsiteX7-93" fmla="*/ 950576 w 3475650"/>
              <a:gd name="connsiteY7-94" fmla="*/ 0 h 3082645"/>
              <a:gd name="connsiteX8-95" fmla="*/ 796623 w 3475650"/>
              <a:gd name="connsiteY8-96" fmla="*/ 88900 h 3082645"/>
              <a:gd name="connsiteX9-97" fmla="*/ 9390 w 3475650"/>
              <a:gd name="connsiteY9-98" fmla="*/ 1452436 h 3082645"/>
              <a:gd name="connsiteX10-99" fmla="*/ 9398 w 3475650"/>
              <a:gd name="connsiteY10-100" fmla="*/ 1630223 h 3082645"/>
              <a:gd name="connsiteX11-101" fmla="*/ 796631 w 3475650"/>
              <a:gd name="connsiteY11-102" fmla="*/ 2993759 h 3082645"/>
              <a:gd name="connsiteX12-103" fmla="*/ 950601 w 3475650"/>
              <a:gd name="connsiteY12-104" fmla="*/ 3082645 h 3082645"/>
              <a:gd name="connsiteX0-105" fmla="*/ 950601 w 3475650"/>
              <a:gd name="connsiteY0-106" fmla="*/ 3082645 h 3082645"/>
              <a:gd name="connsiteX1-107" fmla="*/ 2525075 w 3475650"/>
              <a:gd name="connsiteY1-108" fmla="*/ 3082645 h 3082645"/>
              <a:gd name="connsiteX2-109" fmla="*/ 2679028 w 3475650"/>
              <a:gd name="connsiteY2-110" fmla="*/ 2993745 h 3082645"/>
              <a:gd name="connsiteX3-111" fmla="*/ 3466261 w 3475650"/>
              <a:gd name="connsiteY3-112" fmla="*/ 1630209 h 3082645"/>
              <a:gd name="connsiteX4-113" fmla="*/ 3466254 w 3475650"/>
              <a:gd name="connsiteY4-114" fmla="*/ 1452423 h 3082645"/>
              <a:gd name="connsiteX5-115" fmla="*/ 2679021 w 3475650"/>
              <a:gd name="connsiteY5-116" fmla="*/ 88887 h 3082645"/>
              <a:gd name="connsiteX6-117" fmla="*/ 2525051 w 3475650"/>
              <a:gd name="connsiteY6-118" fmla="*/ 0 h 3082645"/>
              <a:gd name="connsiteX7-119" fmla="*/ 950576 w 3475650"/>
              <a:gd name="connsiteY7-120" fmla="*/ 0 h 3082645"/>
              <a:gd name="connsiteX8-121" fmla="*/ 796623 w 3475650"/>
              <a:gd name="connsiteY8-122" fmla="*/ 88900 h 3082645"/>
              <a:gd name="connsiteX9-123" fmla="*/ 9390 w 3475650"/>
              <a:gd name="connsiteY9-124" fmla="*/ 1452436 h 3082645"/>
              <a:gd name="connsiteX10-125" fmla="*/ 9398 w 3475650"/>
              <a:gd name="connsiteY10-126" fmla="*/ 1630223 h 3082645"/>
              <a:gd name="connsiteX11-127" fmla="*/ 796631 w 3475650"/>
              <a:gd name="connsiteY11-128" fmla="*/ 2993759 h 3082645"/>
              <a:gd name="connsiteX12-129" fmla="*/ 950601 w 3475650"/>
              <a:gd name="connsiteY12-130" fmla="*/ 3082645 h 3082645"/>
              <a:gd name="connsiteX0-131" fmla="*/ 950601 w 3475653"/>
              <a:gd name="connsiteY0-132" fmla="*/ 3082645 h 3082645"/>
              <a:gd name="connsiteX1-133" fmla="*/ 2525075 w 3475653"/>
              <a:gd name="connsiteY1-134" fmla="*/ 3082645 h 3082645"/>
              <a:gd name="connsiteX2-135" fmla="*/ 2679028 w 3475653"/>
              <a:gd name="connsiteY2-136" fmla="*/ 2993745 h 3082645"/>
              <a:gd name="connsiteX3-137" fmla="*/ 3466261 w 3475653"/>
              <a:gd name="connsiteY3-138" fmla="*/ 1630209 h 3082645"/>
              <a:gd name="connsiteX4-139" fmla="*/ 3466254 w 3475653"/>
              <a:gd name="connsiteY4-140" fmla="*/ 1452423 h 3082645"/>
              <a:gd name="connsiteX5-141" fmla="*/ 2679021 w 3475653"/>
              <a:gd name="connsiteY5-142" fmla="*/ 88887 h 3082645"/>
              <a:gd name="connsiteX6-143" fmla="*/ 2525051 w 3475653"/>
              <a:gd name="connsiteY6-144" fmla="*/ 0 h 3082645"/>
              <a:gd name="connsiteX7-145" fmla="*/ 950576 w 3475653"/>
              <a:gd name="connsiteY7-146" fmla="*/ 0 h 3082645"/>
              <a:gd name="connsiteX8-147" fmla="*/ 796623 w 3475653"/>
              <a:gd name="connsiteY8-148" fmla="*/ 88900 h 3082645"/>
              <a:gd name="connsiteX9-149" fmla="*/ 9390 w 3475653"/>
              <a:gd name="connsiteY9-150" fmla="*/ 1452436 h 3082645"/>
              <a:gd name="connsiteX10-151" fmla="*/ 9398 w 3475653"/>
              <a:gd name="connsiteY10-152" fmla="*/ 1630223 h 3082645"/>
              <a:gd name="connsiteX11-153" fmla="*/ 796631 w 3475653"/>
              <a:gd name="connsiteY11-154" fmla="*/ 2993759 h 3082645"/>
              <a:gd name="connsiteX12-155" fmla="*/ 950601 w 3475653"/>
              <a:gd name="connsiteY12-156" fmla="*/ 3082645 h 3082645"/>
              <a:gd name="connsiteX0-157" fmla="*/ 950601 w 3490661"/>
              <a:gd name="connsiteY0-158" fmla="*/ 3082645 h 3082645"/>
              <a:gd name="connsiteX1-159" fmla="*/ 2525075 w 3490661"/>
              <a:gd name="connsiteY1-160" fmla="*/ 3082645 h 3082645"/>
              <a:gd name="connsiteX2-161" fmla="*/ 2679028 w 3490661"/>
              <a:gd name="connsiteY2-162" fmla="*/ 2993745 h 3082645"/>
              <a:gd name="connsiteX3-163" fmla="*/ 3466261 w 3490661"/>
              <a:gd name="connsiteY3-164" fmla="*/ 1630209 h 3082645"/>
              <a:gd name="connsiteX4-165" fmla="*/ 3466254 w 3490661"/>
              <a:gd name="connsiteY4-166" fmla="*/ 1452423 h 3082645"/>
              <a:gd name="connsiteX5-167" fmla="*/ 2679021 w 3490661"/>
              <a:gd name="connsiteY5-168" fmla="*/ 88887 h 3082645"/>
              <a:gd name="connsiteX6-169" fmla="*/ 2525051 w 3490661"/>
              <a:gd name="connsiteY6-170" fmla="*/ 0 h 3082645"/>
              <a:gd name="connsiteX7-171" fmla="*/ 950576 w 3490661"/>
              <a:gd name="connsiteY7-172" fmla="*/ 0 h 3082645"/>
              <a:gd name="connsiteX8-173" fmla="*/ 796623 w 3490661"/>
              <a:gd name="connsiteY8-174" fmla="*/ 88900 h 3082645"/>
              <a:gd name="connsiteX9-175" fmla="*/ 9390 w 3490661"/>
              <a:gd name="connsiteY9-176" fmla="*/ 1452436 h 3082645"/>
              <a:gd name="connsiteX10-177" fmla="*/ 9398 w 3490661"/>
              <a:gd name="connsiteY10-178" fmla="*/ 1630223 h 3082645"/>
              <a:gd name="connsiteX11-179" fmla="*/ 796631 w 3490661"/>
              <a:gd name="connsiteY11-180" fmla="*/ 2993759 h 3082645"/>
              <a:gd name="connsiteX12-181" fmla="*/ 950601 w 3490661"/>
              <a:gd name="connsiteY12-182" fmla="*/ 3082645 h 3082645"/>
              <a:gd name="connsiteX0-183" fmla="*/ 950601 w 3490661"/>
              <a:gd name="connsiteY0-184" fmla="*/ 3082645 h 3082645"/>
              <a:gd name="connsiteX1-185" fmla="*/ 2525075 w 3490661"/>
              <a:gd name="connsiteY1-186" fmla="*/ 3082645 h 3082645"/>
              <a:gd name="connsiteX2-187" fmla="*/ 2679028 w 3490661"/>
              <a:gd name="connsiteY2-188" fmla="*/ 2993745 h 3082645"/>
              <a:gd name="connsiteX3-189" fmla="*/ 3466261 w 3490661"/>
              <a:gd name="connsiteY3-190" fmla="*/ 1630209 h 3082645"/>
              <a:gd name="connsiteX4-191" fmla="*/ 3466254 w 3490661"/>
              <a:gd name="connsiteY4-192" fmla="*/ 1452423 h 3082645"/>
              <a:gd name="connsiteX5-193" fmla="*/ 2679021 w 3490661"/>
              <a:gd name="connsiteY5-194" fmla="*/ 88887 h 3082645"/>
              <a:gd name="connsiteX6-195" fmla="*/ 2525051 w 3490661"/>
              <a:gd name="connsiteY6-196" fmla="*/ 0 h 3082645"/>
              <a:gd name="connsiteX7-197" fmla="*/ 950576 w 3490661"/>
              <a:gd name="connsiteY7-198" fmla="*/ 0 h 3082645"/>
              <a:gd name="connsiteX8-199" fmla="*/ 796623 w 3490661"/>
              <a:gd name="connsiteY8-200" fmla="*/ 88900 h 3082645"/>
              <a:gd name="connsiteX9-201" fmla="*/ 9390 w 3490661"/>
              <a:gd name="connsiteY9-202" fmla="*/ 1452436 h 3082645"/>
              <a:gd name="connsiteX10-203" fmla="*/ 9398 w 3490661"/>
              <a:gd name="connsiteY10-204" fmla="*/ 1630223 h 3082645"/>
              <a:gd name="connsiteX11-205" fmla="*/ 796631 w 3490661"/>
              <a:gd name="connsiteY11-206" fmla="*/ 2993759 h 3082645"/>
              <a:gd name="connsiteX12-207" fmla="*/ 950601 w 3490661"/>
              <a:gd name="connsiteY12-208" fmla="*/ 3082645 h 3082645"/>
              <a:gd name="connsiteX0-209" fmla="*/ 950601 w 3490661"/>
              <a:gd name="connsiteY0-210" fmla="*/ 3082645 h 3082645"/>
              <a:gd name="connsiteX1-211" fmla="*/ 2525075 w 3490661"/>
              <a:gd name="connsiteY1-212" fmla="*/ 3082645 h 3082645"/>
              <a:gd name="connsiteX2-213" fmla="*/ 2679028 w 3490661"/>
              <a:gd name="connsiteY2-214" fmla="*/ 2993745 h 3082645"/>
              <a:gd name="connsiteX3-215" fmla="*/ 3466261 w 3490661"/>
              <a:gd name="connsiteY3-216" fmla="*/ 1630209 h 3082645"/>
              <a:gd name="connsiteX4-217" fmla="*/ 3466254 w 3490661"/>
              <a:gd name="connsiteY4-218" fmla="*/ 1452423 h 3082645"/>
              <a:gd name="connsiteX5-219" fmla="*/ 2679021 w 3490661"/>
              <a:gd name="connsiteY5-220" fmla="*/ 88887 h 3082645"/>
              <a:gd name="connsiteX6-221" fmla="*/ 2525051 w 3490661"/>
              <a:gd name="connsiteY6-222" fmla="*/ 0 h 3082645"/>
              <a:gd name="connsiteX7-223" fmla="*/ 950576 w 3490661"/>
              <a:gd name="connsiteY7-224" fmla="*/ 0 h 3082645"/>
              <a:gd name="connsiteX8-225" fmla="*/ 796623 w 3490661"/>
              <a:gd name="connsiteY8-226" fmla="*/ 88900 h 3082645"/>
              <a:gd name="connsiteX9-227" fmla="*/ 9390 w 3490661"/>
              <a:gd name="connsiteY9-228" fmla="*/ 1452436 h 3082645"/>
              <a:gd name="connsiteX10-229" fmla="*/ 9398 w 3490661"/>
              <a:gd name="connsiteY10-230" fmla="*/ 1630223 h 3082645"/>
              <a:gd name="connsiteX11-231" fmla="*/ 796631 w 3490661"/>
              <a:gd name="connsiteY11-232" fmla="*/ 2993759 h 3082645"/>
              <a:gd name="connsiteX12-233" fmla="*/ 950601 w 3490661"/>
              <a:gd name="connsiteY12-234" fmla="*/ 3082645 h 3082645"/>
              <a:gd name="connsiteX0-235" fmla="*/ 950601 w 3490661"/>
              <a:gd name="connsiteY0-236" fmla="*/ 3082645 h 3082645"/>
              <a:gd name="connsiteX1-237" fmla="*/ 2525075 w 3490661"/>
              <a:gd name="connsiteY1-238" fmla="*/ 3082645 h 3082645"/>
              <a:gd name="connsiteX2-239" fmla="*/ 2679028 w 3490661"/>
              <a:gd name="connsiteY2-240" fmla="*/ 2993745 h 3082645"/>
              <a:gd name="connsiteX3-241" fmla="*/ 3466261 w 3490661"/>
              <a:gd name="connsiteY3-242" fmla="*/ 1630209 h 3082645"/>
              <a:gd name="connsiteX4-243" fmla="*/ 3466254 w 3490661"/>
              <a:gd name="connsiteY4-244" fmla="*/ 1452423 h 3082645"/>
              <a:gd name="connsiteX5-245" fmla="*/ 2679021 w 3490661"/>
              <a:gd name="connsiteY5-246" fmla="*/ 88887 h 3082645"/>
              <a:gd name="connsiteX6-247" fmla="*/ 2525051 w 3490661"/>
              <a:gd name="connsiteY6-248" fmla="*/ 0 h 3082645"/>
              <a:gd name="connsiteX7-249" fmla="*/ 950576 w 3490661"/>
              <a:gd name="connsiteY7-250" fmla="*/ 0 h 3082645"/>
              <a:gd name="connsiteX8-251" fmla="*/ 796623 w 3490661"/>
              <a:gd name="connsiteY8-252" fmla="*/ 88900 h 3082645"/>
              <a:gd name="connsiteX9-253" fmla="*/ 9390 w 3490661"/>
              <a:gd name="connsiteY9-254" fmla="*/ 1452436 h 3082645"/>
              <a:gd name="connsiteX10-255" fmla="*/ 9398 w 3490661"/>
              <a:gd name="connsiteY10-256" fmla="*/ 1630223 h 3082645"/>
              <a:gd name="connsiteX11-257" fmla="*/ 796631 w 3490661"/>
              <a:gd name="connsiteY11-258" fmla="*/ 2993759 h 3082645"/>
              <a:gd name="connsiteX12-259" fmla="*/ 950601 w 3490661"/>
              <a:gd name="connsiteY12-260" fmla="*/ 3082645 h 3082645"/>
              <a:gd name="connsiteX0-261" fmla="*/ 950601 w 3490661"/>
              <a:gd name="connsiteY0-262" fmla="*/ 3082645 h 3082645"/>
              <a:gd name="connsiteX1-263" fmla="*/ 2525075 w 3490661"/>
              <a:gd name="connsiteY1-264" fmla="*/ 3082645 h 3082645"/>
              <a:gd name="connsiteX2-265" fmla="*/ 2679028 w 3490661"/>
              <a:gd name="connsiteY2-266" fmla="*/ 2993745 h 3082645"/>
              <a:gd name="connsiteX3-267" fmla="*/ 3466261 w 3490661"/>
              <a:gd name="connsiteY3-268" fmla="*/ 1630209 h 3082645"/>
              <a:gd name="connsiteX4-269" fmla="*/ 3466254 w 3490661"/>
              <a:gd name="connsiteY4-270" fmla="*/ 1452423 h 3082645"/>
              <a:gd name="connsiteX5-271" fmla="*/ 2679021 w 3490661"/>
              <a:gd name="connsiteY5-272" fmla="*/ 88887 h 3082645"/>
              <a:gd name="connsiteX6-273" fmla="*/ 2525051 w 3490661"/>
              <a:gd name="connsiteY6-274" fmla="*/ 0 h 3082645"/>
              <a:gd name="connsiteX7-275" fmla="*/ 950576 w 3490661"/>
              <a:gd name="connsiteY7-276" fmla="*/ 0 h 3082645"/>
              <a:gd name="connsiteX8-277" fmla="*/ 796623 w 3490661"/>
              <a:gd name="connsiteY8-278" fmla="*/ 88900 h 3082645"/>
              <a:gd name="connsiteX9-279" fmla="*/ 9390 w 3490661"/>
              <a:gd name="connsiteY9-280" fmla="*/ 1452436 h 3082645"/>
              <a:gd name="connsiteX10-281" fmla="*/ 9398 w 3490661"/>
              <a:gd name="connsiteY10-282" fmla="*/ 1630223 h 3082645"/>
              <a:gd name="connsiteX11-283" fmla="*/ 796631 w 3490661"/>
              <a:gd name="connsiteY11-284" fmla="*/ 2993759 h 3082645"/>
              <a:gd name="connsiteX12-285" fmla="*/ 950601 w 3490661"/>
              <a:gd name="connsiteY12-286" fmla="*/ 3082645 h 3082645"/>
              <a:gd name="connsiteX0-287" fmla="*/ 950601 w 3490661"/>
              <a:gd name="connsiteY0-288" fmla="*/ 3082645 h 3082645"/>
              <a:gd name="connsiteX1-289" fmla="*/ 2525075 w 3490661"/>
              <a:gd name="connsiteY1-290" fmla="*/ 3082645 h 3082645"/>
              <a:gd name="connsiteX2-291" fmla="*/ 2679028 w 3490661"/>
              <a:gd name="connsiteY2-292" fmla="*/ 2993745 h 3082645"/>
              <a:gd name="connsiteX3-293" fmla="*/ 3466261 w 3490661"/>
              <a:gd name="connsiteY3-294" fmla="*/ 1630209 h 3082645"/>
              <a:gd name="connsiteX4-295" fmla="*/ 3466254 w 3490661"/>
              <a:gd name="connsiteY4-296" fmla="*/ 1452423 h 3082645"/>
              <a:gd name="connsiteX5-297" fmla="*/ 2679021 w 3490661"/>
              <a:gd name="connsiteY5-298" fmla="*/ 88887 h 3082645"/>
              <a:gd name="connsiteX6-299" fmla="*/ 2525051 w 3490661"/>
              <a:gd name="connsiteY6-300" fmla="*/ 0 h 3082645"/>
              <a:gd name="connsiteX7-301" fmla="*/ 950576 w 3490661"/>
              <a:gd name="connsiteY7-302" fmla="*/ 0 h 3082645"/>
              <a:gd name="connsiteX8-303" fmla="*/ 796623 w 3490661"/>
              <a:gd name="connsiteY8-304" fmla="*/ 88900 h 3082645"/>
              <a:gd name="connsiteX9-305" fmla="*/ 9390 w 3490661"/>
              <a:gd name="connsiteY9-306" fmla="*/ 1452436 h 3082645"/>
              <a:gd name="connsiteX10-307" fmla="*/ 9398 w 3490661"/>
              <a:gd name="connsiteY10-308" fmla="*/ 1630223 h 3082645"/>
              <a:gd name="connsiteX11-309" fmla="*/ 796631 w 3490661"/>
              <a:gd name="connsiteY11-310" fmla="*/ 2993759 h 3082645"/>
              <a:gd name="connsiteX12-311" fmla="*/ 950601 w 3490661"/>
              <a:gd name="connsiteY12-312" fmla="*/ 3082645 h 3082645"/>
              <a:gd name="connsiteX0-313" fmla="*/ 950601 w 3490661"/>
              <a:gd name="connsiteY0-314" fmla="*/ 3082645 h 3082645"/>
              <a:gd name="connsiteX1-315" fmla="*/ 2525075 w 3490661"/>
              <a:gd name="connsiteY1-316" fmla="*/ 3082645 h 3082645"/>
              <a:gd name="connsiteX2-317" fmla="*/ 2679028 w 3490661"/>
              <a:gd name="connsiteY2-318" fmla="*/ 2993745 h 3082645"/>
              <a:gd name="connsiteX3-319" fmla="*/ 3466261 w 3490661"/>
              <a:gd name="connsiteY3-320" fmla="*/ 1630209 h 3082645"/>
              <a:gd name="connsiteX4-321" fmla="*/ 3466254 w 3490661"/>
              <a:gd name="connsiteY4-322" fmla="*/ 1452423 h 3082645"/>
              <a:gd name="connsiteX5-323" fmla="*/ 2679021 w 3490661"/>
              <a:gd name="connsiteY5-324" fmla="*/ 88887 h 3082645"/>
              <a:gd name="connsiteX6-325" fmla="*/ 2525051 w 3490661"/>
              <a:gd name="connsiteY6-326" fmla="*/ 0 h 3082645"/>
              <a:gd name="connsiteX7-327" fmla="*/ 950576 w 3490661"/>
              <a:gd name="connsiteY7-328" fmla="*/ 0 h 3082645"/>
              <a:gd name="connsiteX8-329" fmla="*/ 796623 w 3490661"/>
              <a:gd name="connsiteY8-330" fmla="*/ 88900 h 3082645"/>
              <a:gd name="connsiteX9-331" fmla="*/ 9390 w 3490661"/>
              <a:gd name="connsiteY9-332" fmla="*/ 1452436 h 3082645"/>
              <a:gd name="connsiteX10-333" fmla="*/ 9398 w 3490661"/>
              <a:gd name="connsiteY10-334" fmla="*/ 1630223 h 3082645"/>
              <a:gd name="connsiteX11-335" fmla="*/ 796631 w 3490661"/>
              <a:gd name="connsiteY11-336" fmla="*/ 2993759 h 3082645"/>
              <a:gd name="connsiteX12-337" fmla="*/ 950601 w 3490661"/>
              <a:gd name="connsiteY12-338" fmla="*/ 3082645 h 3082645"/>
              <a:gd name="connsiteX0-339" fmla="*/ 950601 w 3490661"/>
              <a:gd name="connsiteY0-340" fmla="*/ 3082645 h 3082645"/>
              <a:gd name="connsiteX1-341" fmla="*/ 2525075 w 3490661"/>
              <a:gd name="connsiteY1-342" fmla="*/ 3082645 h 3082645"/>
              <a:gd name="connsiteX2-343" fmla="*/ 2679028 w 3490661"/>
              <a:gd name="connsiteY2-344" fmla="*/ 2993745 h 3082645"/>
              <a:gd name="connsiteX3-345" fmla="*/ 3466261 w 3490661"/>
              <a:gd name="connsiteY3-346" fmla="*/ 1630209 h 3082645"/>
              <a:gd name="connsiteX4-347" fmla="*/ 3466254 w 3490661"/>
              <a:gd name="connsiteY4-348" fmla="*/ 1452423 h 3082645"/>
              <a:gd name="connsiteX5-349" fmla="*/ 2679021 w 3490661"/>
              <a:gd name="connsiteY5-350" fmla="*/ 88887 h 3082645"/>
              <a:gd name="connsiteX6-351" fmla="*/ 2525051 w 3490661"/>
              <a:gd name="connsiteY6-352" fmla="*/ 0 h 3082645"/>
              <a:gd name="connsiteX7-353" fmla="*/ 950576 w 3490661"/>
              <a:gd name="connsiteY7-354" fmla="*/ 0 h 3082645"/>
              <a:gd name="connsiteX8-355" fmla="*/ 796623 w 3490661"/>
              <a:gd name="connsiteY8-356" fmla="*/ 88900 h 3082645"/>
              <a:gd name="connsiteX9-357" fmla="*/ 9390 w 3490661"/>
              <a:gd name="connsiteY9-358" fmla="*/ 1452436 h 3082645"/>
              <a:gd name="connsiteX10-359" fmla="*/ 9398 w 3490661"/>
              <a:gd name="connsiteY10-360" fmla="*/ 1630223 h 3082645"/>
              <a:gd name="connsiteX11-361" fmla="*/ 796631 w 3490661"/>
              <a:gd name="connsiteY11-362" fmla="*/ 2993759 h 3082645"/>
              <a:gd name="connsiteX12-363" fmla="*/ 950601 w 3490661"/>
              <a:gd name="connsiteY12-364" fmla="*/ 3082645 h 3082645"/>
              <a:gd name="connsiteX0-365" fmla="*/ 950601 w 3490661"/>
              <a:gd name="connsiteY0-366" fmla="*/ 3082645 h 3082645"/>
              <a:gd name="connsiteX1-367" fmla="*/ 2525075 w 3490661"/>
              <a:gd name="connsiteY1-368" fmla="*/ 3082645 h 3082645"/>
              <a:gd name="connsiteX2-369" fmla="*/ 2679028 w 3490661"/>
              <a:gd name="connsiteY2-370" fmla="*/ 2993745 h 3082645"/>
              <a:gd name="connsiteX3-371" fmla="*/ 3466261 w 3490661"/>
              <a:gd name="connsiteY3-372" fmla="*/ 1630209 h 3082645"/>
              <a:gd name="connsiteX4-373" fmla="*/ 3466254 w 3490661"/>
              <a:gd name="connsiteY4-374" fmla="*/ 1452423 h 3082645"/>
              <a:gd name="connsiteX5-375" fmla="*/ 2679021 w 3490661"/>
              <a:gd name="connsiteY5-376" fmla="*/ 88887 h 3082645"/>
              <a:gd name="connsiteX6-377" fmla="*/ 2525051 w 3490661"/>
              <a:gd name="connsiteY6-378" fmla="*/ 0 h 3082645"/>
              <a:gd name="connsiteX7-379" fmla="*/ 950576 w 3490661"/>
              <a:gd name="connsiteY7-380" fmla="*/ 0 h 3082645"/>
              <a:gd name="connsiteX8-381" fmla="*/ 796623 w 3490661"/>
              <a:gd name="connsiteY8-382" fmla="*/ 88900 h 3082645"/>
              <a:gd name="connsiteX9-383" fmla="*/ 9390 w 3490661"/>
              <a:gd name="connsiteY9-384" fmla="*/ 1452436 h 3082645"/>
              <a:gd name="connsiteX10-385" fmla="*/ 9398 w 3490661"/>
              <a:gd name="connsiteY10-386" fmla="*/ 1630223 h 3082645"/>
              <a:gd name="connsiteX11-387" fmla="*/ 796631 w 3490661"/>
              <a:gd name="connsiteY11-388" fmla="*/ 2993759 h 3082645"/>
              <a:gd name="connsiteX12-389" fmla="*/ 950601 w 3490661"/>
              <a:gd name="connsiteY12-390" fmla="*/ 3082645 h 3082645"/>
              <a:gd name="connsiteX0-391" fmla="*/ 950601 w 3490661"/>
              <a:gd name="connsiteY0-392" fmla="*/ 3082645 h 3082645"/>
              <a:gd name="connsiteX1-393" fmla="*/ 2525075 w 3490661"/>
              <a:gd name="connsiteY1-394" fmla="*/ 3082645 h 3082645"/>
              <a:gd name="connsiteX2-395" fmla="*/ 2679028 w 3490661"/>
              <a:gd name="connsiteY2-396" fmla="*/ 2993745 h 3082645"/>
              <a:gd name="connsiteX3-397" fmla="*/ 3466261 w 3490661"/>
              <a:gd name="connsiteY3-398" fmla="*/ 1630209 h 3082645"/>
              <a:gd name="connsiteX4-399" fmla="*/ 3466254 w 3490661"/>
              <a:gd name="connsiteY4-400" fmla="*/ 1452423 h 3082645"/>
              <a:gd name="connsiteX5-401" fmla="*/ 2679021 w 3490661"/>
              <a:gd name="connsiteY5-402" fmla="*/ 88887 h 3082645"/>
              <a:gd name="connsiteX6-403" fmla="*/ 2525051 w 3490661"/>
              <a:gd name="connsiteY6-404" fmla="*/ 0 h 3082645"/>
              <a:gd name="connsiteX7-405" fmla="*/ 950576 w 3490661"/>
              <a:gd name="connsiteY7-406" fmla="*/ 0 h 3082645"/>
              <a:gd name="connsiteX8-407" fmla="*/ 796623 w 3490661"/>
              <a:gd name="connsiteY8-408" fmla="*/ 88900 h 3082645"/>
              <a:gd name="connsiteX9-409" fmla="*/ 9390 w 3490661"/>
              <a:gd name="connsiteY9-410" fmla="*/ 1452436 h 3082645"/>
              <a:gd name="connsiteX10-411" fmla="*/ 9398 w 3490661"/>
              <a:gd name="connsiteY10-412" fmla="*/ 1630223 h 3082645"/>
              <a:gd name="connsiteX11-413" fmla="*/ 796631 w 3490661"/>
              <a:gd name="connsiteY11-414" fmla="*/ 2993759 h 3082645"/>
              <a:gd name="connsiteX12-415" fmla="*/ 950601 w 3490661"/>
              <a:gd name="connsiteY12-416" fmla="*/ 3082645 h 3082645"/>
              <a:gd name="connsiteX0-417" fmla="*/ 950601 w 3490661"/>
              <a:gd name="connsiteY0-418" fmla="*/ 3082645 h 3082645"/>
              <a:gd name="connsiteX1-419" fmla="*/ 2525075 w 3490661"/>
              <a:gd name="connsiteY1-420" fmla="*/ 3082645 h 3082645"/>
              <a:gd name="connsiteX2-421" fmla="*/ 2679028 w 3490661"/>
              <a:gd name="connsiteY2-422" fmla="*/ 2993745 h 3082645"/>
              <a:gd name="connsiteX3-423" fmla="*/ 3466261 w 3490661"/>
              <a:gd name="connsiteY3-424" fmla="*/ 1630209 h 3082645"/>
              <a:gd name="connsiteX4-425" fmla="*/ 3466254 w 3490661"/>
              <a:gd name="connsiteY4-426" fmla="*/ 1452423 h 3082645"/>
              <a:gd name="connsiteX5-427" fmla="*/ 2679021 w 3490661"/>
              <a:gd name="connsiteY5-428" fmla="*/ 88887 h 3082645"/>
              <a:gd name="connsiteX6-429" fmla="*/ 2525051 w 3490661"/>
              <a:gd name="connsiteY6-430" fmla="*/ 0 h 3082645"/>
              <a:gd name="connsiteX7-431" fmla="*/ 950576 w 3490661"/>
              <a:gd name="connsiteY7-432" fmla="*/ 0 h 3082645"/>
              <a:gd name="connsiteX8-433" fmla="*/ 796623 w 3490661"/>
              <a:gd name="connsiteY8-434" fmla="*/ 88900 h 3082645"/>
              <a:gd name="connsiteX9-435" fmla="*/ 9390 w 3490661"/>
              <a:gd name="connsiteY9-436" fmla="*/ 1452436 h 3082645"/>
              <a:gd name="connsiteX10-437" fmla="*/ 9398 w 3490661"/>
              <a:gd name="connsiteY10-438" fmla="*/ 1630223 h 3082645"/>
              <a:gd name="connsiteX11-439" fmla="*/ 796631 w 3490661"/>
              <a:gd name="connsiteY11-440" fmla="*/ 2993759 h 3082645"/>
              <a:gd name="connsiteX12-441" fmla="*/ 950601 w 3490661"/>
              <a:gd name="connsiteY12-442" fmla="*/ 3082645 h 3082645"/>
              <a:gd name="connsiteX0-443" fmla="*/ 950603 w 3490663"/>
              <a:gd name="connsiteY0-444" fmla="*/ 3082645 h 3082645"/>
              <a:gd name="connsiteX1-445" fmla="*/ 2525077 w 3490663"/>
              <a:gd name="connsiteY1-446" fmla="*/ 3082645 h 3082645"/>
              <a:gd name="connsiteX2-447" fmla="*/ 2679030 w 3490663"/>
              <a:gd name="connsiteY2-448" fmla="*/ 2993745 h 3082645"/>
              <a:gd name="connsiteX3-449" fmla="*/ 3466263 w 3490663"/>
              <a:gd name="connsiteY3-450" fmla="*/ 1630209 h 3082645"/>
              <a:gd name="connsiteX4-451" fmla="*/ 3466256 w 3490663"/>
              <a:gd name="connsiteY4-452" fmla="*/ 1452423 h 3082645"/>
              <a:gd name="connsiteX5-453" fmla="*/ 2679023 w 3490663"/>
              <a:gd name="connsiteY5-454" fmla="*/ 88887 h 3082645"/>
              <a:gd name="connsiteX6-455" fmla="*/ 2525053 w 3490663"/>
              <a:gd name="connsiteY6-456" fmla="*/ 0 h 3082645"/>
              <a:gd name="connsiteX7-457" fmla="*/ 950578 w 3490663"/>
              <a:gd name="connsiteY7-458" fmla="*/ 0 h 3082645"/>
              <a:gd name="connsiteX8-459" fmla="*/ 796625 w 3490663"/>
              <a:gd name="connsiteY8-460" fmla="*/ 88900 h 3082645"/>
              <a:gd name="connsiteX9-461" fmla="*/ 9392 w 3490663"/>
              <a:gd name="connsiteY9-462" fmla="*/ 1452436 h 3082645"/>
              <a:gd name="connsiteX10-463" fmla="*/ 9400 w 3490663"/>
              <a:gd name="connsiteY10-464" fmla="*/ 1630223 h 3082645"/>
              <a:gd name="connsiteX11-465" fmla="*/ 796633 w 3490663"/>
              <a:gd name="connsiteY11-466" fmla="*/ 2993759 h 3082645"/>
              <a:gd name="connsiteX12-467" fmla="*/ 950603 w 3490663"/>
              <a:gd name="connsiteY12-468" fmla="*/ 3082645 h 3082645"/>
              <a:gd name="connsiteX0-469" fmla="*/ 965611 w 3505671"/>
              <a:gd name="connsiteY0-470" fmla="*/ 3082645 h 3082645"/>
              <a:gd name="connsiteX1-471" fmla="*/ 2540085 w 3505671"/>
              <a:gd name="connsiteY1-472" fmla="*/ 3082645 h 3082645"/>
              <a:gd name="connsiteX2-473" fmla="*/ 2694038 w 3505671"/>
              <a:gd name="connsiteY2-474" fmla="*/ 2993745 h 3082645"/>
              <a:gd name="connsiteX3-475" fmla="*/ 3481271 w 3505671"/>
              <a:gd name="connsiteY3-476" fmla="*/ 1630209 h 3082645"/>
              <a:gd name="connsiteX4-477" fmla="*/ 3481264 w 3505671"/>
              <a:gd name="connsiteY4-478" fmla="*/ 1452423 h 3082645"/>
              <a:gd name="connsiteX5-479" fmla="*/ 2694031 w 3505671"/>
              <a:gd name="connsiteY5-480" fmla="*/ 88887 h 3082645"/>
              <a:gd name="connsiteX6-481" fmla="*/ 2540061 w 3505671"/>
              <a:gd name="connsiteY6-482" fmla="*/ 0 h 3082645"/>
              <a:gd name="connsiteX7-483" fmla="*/ 965586 w 3505671"/>
              <a:gd name="connsiteY7-484" fmla="*/ 0 h 3082645"/>
              <a:gd name="connsiteX8-485" fmla="*/ 811633 w 3505671"/>
              <a:gd name="connsiteY8-486" fmla="*/ 88900 h 3082645"/>
              <a:gd name="connsiteX9-487" fmla="*/ 24400 w 3505671"/>
              <a:gd name="connsiteY9-488" fmla="*/ 1452436 h 3082645"/>
              <a:gd name="connsiteX10-489" fmla="*/ 24408 w 3505671"/>
              <a:gd name="connsiteY10-490" fmla="*/ 1630223 h 3082645"/>
              <a:gd name="connsiteX11-491" fmla="*/ 811641 w 3505671"/>
              <a:gd name="connsiteY11-492" fmla="*/ 2993759 h 3082645"/>
              <a:gd name="connsiteX12-493" fmla="*/ 965611 w 3505671"/>
              <a:gd name="connsiteY12-494" fmla="*/ 3082645 h 3082645"/>
              <a:gd name="connsiteX0-495" fmla="*/ 965611 w 3505671"/>
              <a:gd name="connsiteY0-496" fmla="*/ 3082645 h 3082645"/>
              <a:gd name="connsiteX1-497" fmla="*/ 2540085 w 3505671"/>
              <a:gd name="connsiteY1-498" fmla="*/ 3082645 h 3082645"/>
              <a:gd name="connsiteX2-499" fmla="*/ 2694038 w 3505671"/>
              <a:gd name="connsiteY2-500" fmla="*/ 2993745 h 3082645"/>
              <a:gd name="connsiteX3-501" fmla="*/ 3481271 w 3505671"/>
              <a:gd name="connsiteY3-502" fmla="*/ 1630209 h 3082645"/>
              <a:gd name="connsiteX4-503" fmla="*/ 3481264 w 3505671"/>
              <a:gd name="connsiteY4-504" fmla="*/ 1452423 h 3082645"/>
              <a:gd name="connsiteX5-505" fmla="*/ 2694031 w 3505671"/>
              <a:gd name="connsiteY5-506" fmla="*/ 88887 h 3082645"/>
              <a:gd name="connsiteX6-507" fmla="*/ 2540061 w 3505671"/>
              <a:gd name="connsiteY6-508" fmla="*/ 0 h 3082645"/>
              <a:gd name="connsiteX7-509" fmla="*/ 965586 w 3505671"/>
              <a:gd name="connsiteY7-510" fmla="*/ 0 h 3082645"/>
              <a:gd name="connsiteX8-511" fmla="*/ 811633 w 3505671"/>
              <a:gd name="connsiteY8-512" fmla="*/ 88900 h 3082645"/>
              <a:gd name="connsiteX9-513" fmla="*/ 24400 w 3505671"/>
              <a:gd name="connsiteY9-514" fmla="*/ 1452436 h 3082645"/>
              <a:gd name="connsiteX10-515" fmla="*/ 24408 w 3505671"/>
              <a:gd name="connsiteY10-516" fmla="*/ 1630223 h 3082645"/>
              <a:gd name="connsiteX11-517" fmla="*/ 811641 w 3505671"/>
              <a:gd name="connsiteY11-518" fmla="*/ 2993759 h 3082645"/>
              <a:gd name="connsiteX12-519" fmla="*/ 965611 w 3505671"/>
              <a:gd name="connsiteY12-520" fmla="*/ 3082645 h 3082645"/>
              <a:gd name="connsiteX0-521" fmla="*/ 965611 w 3505671"/>
              <a:gd name="connsiteY0-522" fmla="*/ 3082645 h 3082645"/>
              <a:gd name="connsiteX1-523" fmla="*/ 2540085 w 3505671"/>
              <a:gd name="connsiteY1-524" fmla="*/ 3082645 h 3082645"/>
              <a:gd name="connsiteX2-525" fmla="*/ 2694038 w 3505671"/>
              <a:gd name="connsiteY2-526" fmla="*/ 2993745 h 3082645"/>
              <a:gd name="connsiteX3-527" fmla="*/ 3481271 w 3505671"/>
              <a:gd name="connsiteY3-528" fmla="*/ 1630209 h 3082645"/>
              <a:gd name="connsiteX4-529" fmla="*/ 3481264 w 3505671"/>
              <a:gd name="connsiteY4-530" fmla="*/ 1452423 h 3082645"/>
              <a:gd name="connsiteX5-531" fmla="*/ 2694031 w 3505671"/>
              <a:gd name="connsiteY5-532" fmla="*/ 88887 h 3082645"/>
              <a:gd name="connsiteX6-533" fmla="*/ 2540061 w 3505671"/>
              <a:gd name="connsiteY6-534" fmla="*/ 0 h 3082645"/>
              <a:gd name="connsiteX7-535" fmla="*/ 965586 w 3505671"/>
              <a:gd name="connsiteY7-536" fmla="*/ 0 h 3082645"/>
              <a:gd name="connsiteX8-537" fmla="*/ 811633 w 3505671"/>
              <a:gd name="connsiteY8-538" fmla="*/ 88900 h 3082645"/>
              <a:gd name="connsiteX9-539" fmla="*/ 24400 w 3505671"/>
              <a:gd name="connsiteY9-540" fmla="*/ 1452436 h 3082645"/>
              <a:gd name="connsiteX10-541" fmla="*/ 24408 w 3505671"/>
              <a:gd name="connsiteY10-542" fmla="*/ 1630223 h 3082645"/>
              <a:gd name="connsiteX11-543" fmla="*/ 811641 w 3505671"/>
              <a:gd name="connsiteY11-544" fmla="*/ 2993759 h 3082645"/>
              <a:gd name="connsiteX12-545" fmla="*/ 965611 w 3505671"/>
              <a:gd name="connsiteY12-546" fmla="*/ 3082645 h 3082645"/>
              <a:gd name="connsiteX0-547" fmla="*/ 965611 w 3505671"/>
              <a:gd name="connsiteY0-548" fmla="*/ 3082645 h 3082645"/>
              <a:gd name="connsiteX1-549" fmla="*/ 2540085 w 3505671"/>
              <a:gd name="connsiteY1-550" fmla="*/ 3082645 h 3082645"/>
              <a:gd name="connsiteX2-551" fmla="*/ 2694038 w 3505671"/>
              <a:gd name="connsiteY2-552" fmla="*/ 2993745 h 3082645"/>
              <a:gd name="connsiteX3-553" fmla="*/ 3481271 w 3505671"/>
              <a:gd name="connsiteY3-554" fmla="*/ 1630209 h 3082645"/>
              <a:gd name="connsiteX4-555" fmla="*/ 3481264 w 3505671"/>
              <a:gd name="connsiteY4-556" fmla="*/ 1452423 h 3082645"/>
              <a:gd name="connsiteX5-557" fmla="*/ 2694031 w 3505671"/>
              <a:gd name="connsiteY5-558" fmla="*/ 88887 h 3082645"/>
              <a:gd name="connsiteX6-559" fmla="*/ 2540061 w 3505671"/>
              <a:gd name="connsiteY6-560" fmla="*/ 0 h 3082645"/>
              <a:gd name="connsiteX7-561" fmla="*/ 965586 w 3505671"/>
              <a:gd name="connsiteY7-562" fmla="*/ 0 h 3082645"/>
              <a:gd name="connsiteX8-563" fmla="*/ 811633 w 3505671"/>
              <a:gd name="connsiteY8-564" fmla="*/ 88900 h 3082645"/>
              <a:gd name="connsiteX9-565" fmla="*/ 24400 w 3505671"/>
              <a:gd name="connsiteY9-566" fmla="*/ 1452436 h 3082645"/>
              <a:gd name="connsiteX10-567" fmla="*/ 24408 w 3505671"/>
              <a:gd name="connsiteY10-568" fmla="*/ 1630223 h 3082645"/>
              <a:gd name="connsiteX11-569" fmla="*/ 811641 w 3505671"/>
              <a:gd name="connsiteY11-570" fmla="*/ 2993759 h 3082645"/>
              <a:gd name="connsiteX12-571" fmla="*/ 965611 w 3505671"/>
              <a:gd name="connsiteY12-572" fmla="*/ 3082645 h 30826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3505671" h="3082645">
                <a:moveTo>
                  <a:pt x="965611" y="3082645"/>
                </a:moveTo>
                <a:cubicBezTo>
                  <a:pt x="1030690" y="3082645"/>
                  <a:pt x="2475006" y="3082646"/>
                  <a:pt x="2540085" y="3082645"/>
                </a:cubicBezTo>
                <a:cubicBezTo>
                  <a:pt x="2605164" y="3082646"/>
                  <a:pt x="2661499" y="3050107"/>
                  <a:pt x="2694038" y="2993745"/>
                </a:cubicBezTo>
                <a:cubicBezTo>
                  <a:pt x="2726578" y="2937386"/>
                  <a:pt x="3448731" y="1686570"/>
                  <a:pt x="3481271" y="1630209"/>
                </a:cubicBezTo>
                <a:cubicBezTo>
                  <a:pt x="3513810" y="1573850"/>
                  <a:pt x="3513803" y="1508784"/>
                  <a:pt x="3481264" y="1452423"/>
                </a:cubicBezTo>
                <a:cubicBezTo>
                  <a:pt x="3448724" y="1396064"/>
                  <a:pt x="2726570" y="145248"/>
                  <a:pt x="2694031" y="88887"/>
                </a:cubicBezTo>
                <a:cubicBezTo>
                  <a:pt x="2661492" y="32528"/>
                  <a:pt x="2605139" y="1"/>
                  <a:pt x="2540061" y="0"/>
                </a:cubicBezTo>
                <a:cubicBezTo>
                  <a:pt x="2474982" y="1"/>
                  <a:pt x="1030665" y="1"/>
                  <a:pt x="965586" y="0"/>
                </a:cubicBezTo>
                <a:cubicBezTo>
                  <a:pt x="900507" y="1"/>
                  <a:pt x="844173" y="32540"/>
                  <a:pt x="811633" y="88900"/>
                </a:cubicBezTo>
                <a:cubicBezTo>
                  <a:pt x="779094" y="145261"/>
                  <a:pt x="56940" y="1396077"/>
                  <a:pt x="24400" y="1452436"/>
                </a:cubicBezTo>
                <a:cubicBezTo>
                  <a:pt x="-8139" y="1508797"/>
                  <a:pt x="-8132" y="1573863"/>
                  <a:pt x="24408" y="1630223"/>
                </a:cubicBezTo>
                <a:cubicBezTo>
                  <a:pt x="56947" y="1686584"/>
                  <a:pt x="779101" y="2937400"/>
                  <a:pt x="811641" y="2993759"/>
                </a:cubicBezTo>
                <a:cubicBezTo>
                  <a:pt x="844180" y="3050120"/>
                  <a:pt x="900532" y="3082645"/>
                  <a:pt x="965611" y="3082645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100000"/>
                </a:schemeClr>
              </a:gs>
              <a:gs pos="0">
                <a:schemeClr val="accent1">
                  <a:lumMod val="60000"/>
                  <a:lumOff val="40000"/>
                  <a:alpha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9017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 sz="1600" b="1">
              <a:solidFill>
                <a:schemeClr val="lt1"/>
              </a:solidFill>
              <a:sym typeface="+mn-ea"/>
            </a:endParaRPr>
          </a:p>
        </p:txBody>
      </p:sp>
      <p:sp>
        <p:nvSpPr>
          <p:cNvPr id="4" name="任意多边形: 形状 14296"/>
          <p:cNvSpPr/>
          <p:nvPr>
            <p:custDataLst>
              <p:tags r:id="rId12"/>
            </p:custDataLst>
          </p:nvPr>
        </p:nvSpPr>
        <p:spPr>
          <a:xfrm rot="1800000">
            <a:off x="7829868" y="3014980"/>
            <a:ext cx="480060" cy="422275"/>
          </a:xfrm>
          <a:custGeom>
            <a:avLst/>
            <a:gdLst>
              <a:gd name="connsiteX0" fmla="*/ 950601 w 3475650"/>
              <a:gd name="connsiteY0" fmla="*/ 3082645 h 3082645"/>
              <a:gd name="connsiteX1" fmla="*/ 2525075 w 3475650"/>
              <a:gd name="connsiteY1" fmla="*/ 3082645 h 3082645"/>
              <a:gd name="connsiteX2" fmla="*/ 2679028 w 3475650"/>
              <a:gd name="connsiteY2" fmla="*/ 2993745 h 3082645"/>
              <a:gd name="connsiteX3" fmla="*/ 3466261 w 3475650"/>
              <a:gd name="connsiteY3" fmla="*/ 1630209 h 3082645"/>
              <a:gd name="connsiteX4" fmla="*/ 3466254 w 3475650"/>
              <a:gd name="connsiteY4" fmla="*/ 1452423 h 3082645"/>
              <a:gd name="connsiteX5" fmla="*/ 2679021 w 3475650"/>
              <a:gd name="connsiteY5" fmla="*/ 88887 h 3082645"/>
              <a:gd name="connsiteX6" fmla="*/ 2525051 w 3475650"/>
              <a:gd name="connsiteY6" fmla="*/ 0 h 3082645"/>
              <a:gd name="connsiteX7" fmla="*/ 950576 w 3475650"/>
              <a:gd name="connsiteY7" fmla="*/ 0 h 3082645"/>
              <a:gd name="connsiteX8" fmla="*/ 796623 w 3475650"/>
              <a:gd name="connsiteY8" fmla="*/ 88900 h 3082645"/>
              <a:gd name="connsiteX9" fmla="*/ 9390 w 3475650"/>
              <a:gd name="connsiteY9" fmla="*/ 1452436 h 3082645"/>
              <a:gd name="connsiteX10" fmla="*/ 9398 w 3475650"/>
              <a:gd name="connsiteY10" fmla="*/ 1630223 h 3082645"/>
              <a:gd name="connsiteX11" fmla="*/ 796631 w 3475650"/>
              <a:gd name="connsiteY11" fmla="*/ 2993759 h 3082645"/>
              <a:gd name="connsiteX12" fmla="*/ 950601 w 3475650"/>
              <a:gd name="connsiteY12" fmla="*/ 3082645 h 3082645"/>
              <a:gd name="connsiteX0-1" fmla="*/ 950601 w 3475650"/>
              <a:gd name="connsiteY0-2" fmla="*/ 3082645 h 3082645"/>
              <a:gd name="connsiteX1-3" fmla="*/ 2525075 w 3475650"/>
              <a:gd name="connsiteY1-4" fmla="*/ 3082645 h 3082645"/>
              <a:gd name="connsiteX2-5" fmla="*/ 2679028 w 3475650"/>
              <a:gd name="connsiteY2-6" fmla="*/ 2993745 h 3082645"/>
              <a:gd name="connsiteX3-7" fmla="*/ 3466261 w 3475650"/>
              <a:gd name="connsiteY3-8" fmla="*/ 1630209 h 3082645"/>
              <a:gd name="connsiteX4-9" fmla="*/ 3466254 w 3475650"/>
              <a:gd name="connsiteY4-10" fmla="*/ 1452423 h 3082645"/>
              <a:gd name="connsiteX5-11" fmla="*/ 2679021 w 3475650"/>
              <a:gd name="connsiteY5-12" fmla="*/ 88887 h 3082645"/>
              <a:gd name="connsiteX6-13" fmla="*/ 2525051 w 3475650"/>
              <a:gd name="connsiteY6-14" fmla="*/ 0 h 3082645"/>
              <a:gd name="connsiteX7-15" fmla="*/ 950576 w 3475650"/>
              <a:gd name="connsiteY7-16" fmla="*/ 0 h 3082645"/>
              <a:gd name="connsiteX8-17" fmla="*/ 796623 w 3475650"/>
              <a:gd name="connsiteY8-18" fmla="*/ 88900 h 3082645"/>
              <a:gd name="connsiteX9-19" fmla="*/ 9390 w 3475650"/>
              <a:gd name="connsiteY9-20" fmla="*/ 1452436 h 3082645"/>
              <a:gd name="connsiteX10-21" fmla="*/ 9398 w 3475650"/>
              <a:gd name="connsiteY10-22" fmla="*/ 1630223 h 3082645"/>
              <a:gd name="connsiteX11-23" fmla="*/ 796631 w 3475650"/>
              <a:gd name="connsiteY11-24" fmla="*/ 2993759 h 3082645"/>
              <a:gd name="connsiteX12-25" fmla="*/ 950601 w 3475650"/>
              <a:gd name="connsiteY12-26" fmla="*/ 3082645 h 3082645"/>
              <a:gd name="connsiteX0-27" fmla="*/ 950601 w 3475650"/>
              <a:gd name="connsiteY0-28" fmla="*/ 3082645 h 3082645"/>
              <a:gd name="connsiteX1-29" fmla="*/ 2525075 w 3475650"/>
              <a:gd name="connsiteY1-30" fmla="*/ 3082645 h 3082645"/>
              <a:gd name="connsiteX2-31" fmla="*/ 2679028 w 3475650"/>
              <a:gd name="connsiteY2-32" fmla="*/ 2993745 h 3082645"/>
              <a:gd name="connsiteX3-33" fmla="*/ 3466261 w 3475650"/>
              <a:gd name="connsiteY3-34" fmla="*/ 1630209 h 3082645"/>
              <a:gd name="connsiteX4-35" fmla="*/ 3466254 w 3475650"/>
              <a:gd name="connsiteY4-36" fmla="*/ 1452423 h 3082645"/>
              <a:gd name="connsiteX5-37" fmla="*/ 2679021 w 3475650"/>
              <a:gd name="connsiteY5-38" fmla="*/ 88887 h 3082645"/>
              <a:gd name="connsiteX6-39" fmla="*/ 2525051 w 3475650"/>
              <a:gd name="connsiteY6-40" fmla="*/ 0 h 3082645"/>
              <a:gd name="connsiteX7-41" fmla="*/ 950576 w 3475650"/>
              <a:gd name="connsiteY7-42" fmla="*/ 0 h 3082645"/>
              <a:gd name="connsiteX8-43" fmla="*/ 796623 w 3475650"/>
              <a:gd name="connsiteY8-44" fmla="*/ 88900 h 3082645"/>
              <a:gd name="connsiteX9-45" fmla="*/ 9390 w 3475650"/>
              <a:gd name="connsiteY9-46" fmla="*/ 1452436 h 3082645"/>
              <a:gd name="connsiteX10-47" fmla="*/ 9398 w 3475650"/>
              <a:gd name="connsiteY10-48" fmla="*/ 1630223 h 3082645"/>
              <a:gd name="connsiteX11-49" fmla="*/ 796631 w 3475650"/>
              <a:gd name="connsiteY11-50" fmla="*/ 2993759 h 3082645"/>
              <a:gd name="connsiteX12-51" fmla="*/ 950601 w 3475650"/>
              <a:gd name="connsiteY12-52" fmla="*/ 3082645 h 3082645"/>
              <a:gd name="connsiteX0-53" fmla="*/ 950601 w 3475650"/>
              <a:gd name="connsiteY0-54" fmla="*/ 3082645 h 3082645"/>
              <a:gd name="connsiteX1-55" fmla="*/ 2525075 w 3475650"/>
              <a:gd name="connsiteY1-56" fmla="*/ 3082645 h 3082645"/>
              <a:gd name="connsiteX2-57" fmla="*/ 2679028 w 3475650"/>
              <a:gd name="connsiteY2-58" fmla="*/ 2993745 h 3082645"/>
              <a:gd name="connsiteX3-59" fmla="*/ 3466261 w 3475650"/>
              <a:gd name="connsiteY3-60" fmla="*/ 1630209 h 3082645"/>
              <a:gd name="connsiteX4-61" fmla="*/ 3466254 w 3475650"/>
              <a:gd name="connsiteY4-62" fmla="*/ 1452423 h 3082645"/>
              <a:gd name="connsiteX5-63" fmla="*/ 2679021 w 3475650"/>
              <a:gd name="connsiteY5-64" fmla="*/ 88887 h 3082645"/>
              <a:gd name="connsiteX6-65" fmla="*/ 2525051 w 3475650"/>
              <a:gd name="connsiteY6-66" fmla="*/ 0 h 3082645"/>
              <a:gd name="connsiteX7-67" fmla="*/ 950576 w 3475650"/>
              <a:gd name="connsiteY7-68" fmla="*/ 0 h 3082645"/>
              <a:gd name="connsiteX8-69" fmla="*/ 796623 w 3475650"/>
              <a:gd name="connsiteY8-70" fmla="*/ 88900 h 3082645"/>
              <a:gd name="connsiteX9-71" fmla="*/ 9390 w 3475650"/>
              <a:gd name="connsiteY9-72" fmla="*/ 1452436 h 3082645"/>
              <a:gd name="connsiteX10-73" fmla="*/ 9398 w 3475650"/>
              <a:gd name="connsiteY10-74" fmla="*/ 1630223 h 3082645"/>
              <a:gd name="connsiteX11-75" fmla="*/ 796631 w 3475650"/>
              <a:gd name="connsiteY11-76" fmla="*/ 2993759 h 3082645"/>
              <a:gd name="connsiteX12-77" fmla="*/ 950601 w 3475650"/>
              <a:gd name="connsiteY12-78" fmla="*/ 3082645 h 3082645"/>
              <a:gd name="connsiteX0-79" fmla="*/ 950601 w 3475650"/>
              <a:gd name="connsiteY0-80" fmla="*/ 3082645 h 3082645"/>
              <a:gd name="connsiteX1-81" fmla="*/ 2525075 w 3475650"/>
              <a:gd name="connsiteY1-82" fmla="*/ 3082645 h 3082645"/>
              <a:gd name="connsiteX2-83" fmla="*/ 2679028 w 3475650"/>
              <a:gd name="connsiteY2-84" fmla="*/ 2993745 h 3082645"/>
              <a:gd name="connsiteX3-85" fmla="*/ 3466261 w 3475650"/>
              <a:gd name="connsiteY3-86" fmla="*/ 1630209 h 3082645"/>
              <a:gd name="connsiteX4-87" fmla="*/ 3466254 w 3475650"/>
              <a:gd name="connsiteY4-88" fmla="*/ 1452423 h 3082645"/>
              <a:gd name="connsiteX5-89" fmla="*/ 2679021 w 3475650"/>
              <a:gd name="connsiteY5-90" fmla="*/ 88887 h 3082645"/>
              <a:gd name="connsiteX6-91" fmla="*/ 2525051 w 3475650"/>
              <a:gd name="connsiteY6-92" fmla="*/ 0 h 3082645"/>
              <a:gd name="connsiteX7-93" fmla="*/ 950576 w 3475650"/>
              <a:gd name="connsiteY7-94" fmla="*/ 0 h 3082645"/>
              <a:gd name="connsiteX8-95" fmla="*/ 796623 w 3475650"/>
              <a:gd name="connsiteY8-96" fmla="*/ 88900 h 3082645"/>
              <a:gd name="connsiteX9-97" fmla="*/ 9390 w 3475650"/>
              <a:gd name="connsiteY9-98" fmla="*/ 1452436 h 3082645"/>
              <a:gd name="connsiteX10-99" fmla="*/ 9398 w 3475650"/>
              <a:gd name="connsiteY10-100" fmla="*/ 1630223 h 3082645"/>
              <a:gd name="connsiteX11-101" fmla="*/ 796631 w 3475650"/>
              <a:gd name="connsiteY11-102" fmla="*/ 2993759 h 3082645"/>
              <a:gd name="connsiteX12-103" fmla="*/ 950601 w 3475650"/>
              <a:gd name="connsiteY12-104" fmla="*/ 3082645 h 3082645"/>
              <a:gd name="connsiteX0-105" fmla="*/ 950601 w 3475650"/>
              <a:gd name="connsiteY0-106" fmla="*/ 3082645 h 3082645"/>
              <a:gd name="connsiteX1-107" fmla="*/ 2525075 w 3475650"/>
              <a:gd name="connsiteY1-108" fmla="*/ 3082645 h 3082645"/>
              <a:gd name="connsiteX2-109" fmla="*/ 2679028 w 3475650"/>
              <a:gd name="connsiteY2-110" fmla="*/ 2993745 h 3082645"/>
              <a:gd name="connsiteX3-111" fmla="*/ 3466261 w 3475650"/>
              <a:gd name="connsiteY3-112" fmla="*/ 1630209 h 3082645"/>
              <a:gd name="connsiteX4-113" fmla="*/ 3466254 w 3475650"/>
              <a:gd name="connsiteY4-114" fmla="*/ 1452423 h 3082645"/>
              <a:gd name="connsiteX5-115" fmla="*/ 2679021 w 3475650"/>
              <a:gd name="connsiteY5-116" fmla="*/ 88887 h 3082645"/>
              <a:gd name="connsiteX6-117" fmla="*/ 2525051 w 3475650"/>
              <a:gd name="connsiteY6-118" fmla="*/ 0 h 3082645"/>
              <a:gd name="connsiteX7-119" fmla="*/ 950576 w 3475650"/>
              <a:gd name="connsiteY7-120" fmla="*/ 0 h 3082645"/>
              <a:gd name="connsiteX8-121" fmla="*/ 796623 w 3475650"/>
              <a:gd name="connsiteY8-122" fmla="*/ 88900 h 3082645"/>
              <a:gd name="connsiteX9-123" fmla="*/ 9390 w 3475650"/>
              <a:gd name="connsiteY9-124" fmla="*/ 1452436 h 3082645"/>
              <a:gd name="connsiteX10-125" fmla="*/ 9398 w 3475650"/>
              <a:gd name="connsiteY10-126" fmla="*/ 1630223 h 3082645"/>
              <a:gd name="connsiteX11-127" fmla="*/ 796631 w 3475650"/>
              <a:gd name="connsiteY11-128" fmla="*/ 2993759 h 3082645"/>
              <a:gd name="connsiteX12-129" fmla="*/ 950601 w 3475650"/>
              <a:gd name="connsiteY12-130" fmla="*/ 3082645 h 3082645"/>
              <a:gd name="connsiteX0-131" fmla="*/ 950601 w 3475653"/>
              <a:gd name="connsiteY0-132" fmla="*/ 3082645 h 3082645"/>
              <a:gd name="connsiteX1-133" fmla="*/ 2525075 w 3475653"/>
              <a:gd name="connsiteY1-134" fmla="*/ 3082645 h 3082645"/>
              <a:gd name="connsiteX2-135" fmla="*/ 2679028 w 3475653"/>
              <a:gd name="connsiteY2-136" fmla="*/ 2993745 h 3082645"/>
              <a:gd name="connsiteX3-137" fmla="*/ 3466261 w 3475653"/>
              <a:gd name="connsiteY3-138" fmla="*/ 1630209 h 3082645"/>
              <a:gd name="connsiteX4-139" fmla="*/ 3466254 w 3475653"/>
              <a:gd name="connsiteY4-140" fmla="*/ 1452423 h 3082645"/>
              <a:gd name="connsiteX5-141" fmla="*/ 2679021 w 3475653"/>
              <a:gd name="connsiteY5-142" fmla="*/ 88887 h 3082645"/>
              <a:gd name="connsiteX6-143" fmla="*/ 2525051 w 3475653"/>
              <a:gd name="connsiteY6-144" fmla="*/ 0 h 3082645"/>
              <a:gd name="connsiteX7-145" fmla="*/ 950576 w 3475653"/>
              <a:gd name="connsiteY7-146" fmla="*/ 0 h 3082645"/>
              <a:gd name="connsiteX8-147" fmla="*/ 796623 w 3475653"/>
              <a:gd name="connsiteY8-148" fmla="*/ 88900 h 3082645"/>
              <a:gd name="connsiteX9-149" fmla="*/ 9390 w 3475653"/>
              <a:gd name="connsiteY9-150" fmla="*/ 1452436 h 3082645"/>
              <a:gd name="connsiteX10-151" fmla="*/ 9398 w 3475653"/>
              <a:gd name="connsiteY10-152" fmla="*/ 1630223 h 3082645"/>
              <a:gd name="connsiteX11-153" fmla="*/ 796631 w 3475653"/>
              <a:gd name="connsiteY11-154" fmla="*/ 2993759 h 3082645"/>
              <a:gd name="connsiteX12-155" fmla="*/ 950601 w 3475653"/>
              <a:gd name="connsiteY12-156" fmla="*/ 3082645 h 3082645"/>
              <a:gd name="connsiteX0-157" fmla="*/ 950601 w 3490661"/>
              <a:gd name="connsiteY0-158" fmla="*/ 3082645 h 3082645"/>
              <a:gd name="connsiteX1-159" fmla="*/ 2525075 w 3490661"/>
              <a:gd name="connsiteY1-160" fmla="*/ 3082645 h 3082645"/>
              <a:gd name="connsiteX2-161" fmla="*/ 2679028 w 3490661"/>
              <a:gd name="connsiteY2-162" fmla="*/ 2993745 h 3082645"/>
              <a:gd name="connsiteX3-163" fmla="*/ 3466261 w 3490661"/>
              <a:gd name="connsiteY3-164" fmla="*/ 1630209 h 3082645"/>
              <a:gd name="connsiteX4-165" fmla="*/ 3466254 w 3490661"/>
              <a:gd name="connsiteY4-166" fmla="*/ 1452423 h 3082645"/>
              <a:gd name="connsiteX5-167" fmla="*/ 2679021 w 3490661"/>
              <a:gd name="connsiteY5-168" fmla="*/ 88887 h 3082645"/>
              <a:gd name="connsiteX6-169" fmla="*/ 2525051 w 3490661"/>
              <a:gd name="connsiteY6-170" fmla="*/ 0 h 3082645"/>
              <a:gd name="connsiteX7-171" fmla="*/ 950576 w 3490661"/>
              <a:gd name="connsiteY7-172" fmla="*/ 0 h 3082645"/>
              <a:gd name="connsiteX8-173" fmla="*/ 796623 w 3490661"/>
              <a:gd name="connsiteY8-174" fmla="*/ 88900 h 3082645"/>
              <a:gd name="connsiteX9-175" fmla="*/ 9390 w 3490661"/>
              <a:gd name="connsiteY9-176" fmla="*/ 1452436 h 3082645"/>
              <a:gd name="connsiteX10-177" fmla="*/ 9398 w 3490661"/>
              <a:gd name="connsiteY10-178" fmla="*/ 1630223 h 3082645"/>
              <a:gd name="connsiteX11-179" fmla="*/ 796631 w 3490661"/>
              <a:gd name="connsiteY11-180" fmla="*/ 2993759 h 3082645"/>
              <a:gd name="connsiteX12-181" fmla="*/ 950601 w 3490661"/>
              <a:gd name="connsiteY12-182" fmla="*/ 3082645 h 3082645"/>
              <a:gd name="connsiteX0-183" fmla="*/ 950601 w 3490661"/>
              <a:gd name="connsiteY0-184" fmla="*/ 3082645 h 3082645"/>
              <a:gd name="connsiteX1-185" fmla="*/ 2525075 w 3490661"/>
              <a:gd name="connsiteY1-186" fmla="*/ 3082645 h 3082645"/>
              <a:gd name="connsiteX2-187" fmla="*/ 2679028 w 3490661"/>
              <a:gd name="connsiteY2-188" fmla="*/ 2993745 h 3082645"/>
              <a:gd name="connsiteX3-189" fmla="*/ 3466261 w 3490661"/>
              <a:gd name="connsiteY3-190" fmla="*/ 1630209 h 3082645"/>
              <a:gd name="connsiteX4-191" fmla="*/ 3466254 w 3490661"/>
              <a:gd name="connsiteY4-192" fmla="*/ 1452423 h 3082645"/>
              <a:gd name="connsiteX5-193" fmla="*/ 2679021 w 3490661"/>
              <a:gd name="connsiteY5-194" fmla="*/ 88887 h 3082645"/>
              <a:gd name="connsiteX6-195" fmla="*/ 2525051 w 3490661"/>
              <a:gd name="connsiteY6-196" fmla="*/ 0 h 3082645"/>
              <a:gd name="connsiteX7-197" fmla="*/ 950576 w 3490661"/>
              <a:gd name="connsiteY7-198" fmla="*/ 0 h 3082645"/>
              <a:gd name="connsiteX8-199" fmla="*/ 796623 w 3490661"/>
              <a:gd name="connsiteY8-200" fmla="*/ 88900 h 3082645"/>
              <a:gd name="connsiteX9-201" fmla="*/ 9390 w 3490661"/>
              <a:gd name="connsiteY9-202" fmla="*/ 1452436 h 3082645"/>
              <a:gd name="connsiteX10-203" fmla="*/ 9398 w 3490661"/>
              <a:gd name="connsiteY10-204" fmla="*/ 1630223 h 3082645"/>
              <a:gd name="connsiteX11-205" fmla="*/ 796631 w 3490661"/>
              <a:gd name="connsiteY11-206" fmla="*/ 2993759 h 3082645"/>
              <a:gd name="connsiteX12-207" fmla="*/ 950601 w 3490661"/>
              <a:gd name="connsiteY12-208" fmla="*/ 3082645 h 3082645"/>
              <a:gd name="connsiteX0-209" fmla="*/ 950601 w 3490661"/>
              <a:gd name="connsiteY0-210" fmla="*/ 3082645 h 3082645"/>
              <a:gd name="connsiteX1-211" fmla="*/ 2525075 w 3490661"/>
              <a:gd name="connsiteY1-212" fmla="*/ 3082645 h 3082645"/>
              <a:gd name="connsiteX2-213" fmla="*/ 2679028 w 3490661"/>
              <a:gd name="connsiteY2-214" fmla="*/ 2993745 h 3082645"/>
              <a:gd name="connsiteX3-215" fmla="*/ 3466261 w 3490661"/>
              <a:gd name="connsiteY3-216" fmla="*/ 1630209 h 3082645"/>
              <a:gd name="connsiteX4-217" fmla="*/ 3466254 w 3490661"/>
              <a:gd name="connsiteY4-218" fmla="*/ 1452423 h 3082645"/>
              <a:gd name="connsiteX5-219" fmla="*/ 2679021 w 3490661"/>
              <a:gd name="connsiteY5-220" fmla="*/ 88887 h 3082645"/>
              <a:gd name="connsiteX6-221" fmla="*/ 2525051 w 3490661"/>
              <a:gd name="connsiteY6-222" fmla="*/ 0 h 3082645"/>
              <a:gd name="connsiteX7-223" fmla="*/ 950576 w 3490661"/>
              <a:gd name="connsiteY7-224" fmla="*/ 0 h 3082645"/>
              <a:gd name="connsiteX8-225" fmla="*/ 796623 w 3490661"/>
              <a:gd name="connsiteY8-226" fmla="*/ 88900 h 3082645"/>
              <a:gd name="connsiteX9-227" fmla="*/ 9390 w 3490661"/>
              <a:gd name="connsiteY9-228" fmla="*/ 1452436 h 3082645"/>
              <a:gd name="connsiteX10-229" fmla="*/ 9398 w 3490661"/>
              <a:gd name="connsiteY10-230" fmla="*/ 1630223 h 3082645"/>
              <a:gd name="connsiteX11-231" fmla="*/ 796631 w 3490661"/>
              <a:gd name="connsiteY11-232" fmla="*/ 2993759 h 3082645"/>
              <a:gd name="connsiteX12-233" fmla="*/ 950601 w 3490661"/>
              <a:gd name="connsiteY12-234" fmla="*/ 3082645 h 3082645"/>
              <a:gd name="connsiteX0-235" fmla="*/ 950601 w 3490661"/>
              <a:gd name="connsiteY0-236" fmla="*/ 3082645 h 3082645"/>
              <a:gd name="connsiteX1-237" fmla="*/ 2525075 w 3490661"/>
              <a:gd name="connsiteY1-238" fmla="*/ 3082645 h 3082645"/>
              <a:gd name="connsiteX2-239" fmla="*/ 2679028 w 3490661"/>
              <a:gd name="connsiteY2-240" fmla="*/ 2993745 h 3082645"/>
              <a:gd name="connsiteX3-241" fmla="*/ 3466261 w 3490661"/>
              <a:gd name="connsiteY3-242" fmla="*/ 1630209 h 3082645"/>
              <a:gd name="connsiteX4-243" fmla="*/ 3466254 w 3490661"/>
              <a:gd name="connsiteY4-244" fmla="*/ 1452423 h 3082645"/>
              <a:gd name="connsiteX5-245" fmla="*/ 2679021 w 3490661"/>
              <a:gd name="connsiteY5-246" fmla="*/ 88887 h 3082645"/>
              <a:gd name="connsiteX6-247" fmla="*/ 2525051 w 3490661"/>
              <a:gd name="connsiteY6-248" fmla="*/ 0 h 3082645"/>
              <a:gd name="connsiteX7-249" fmla="*/ 950576 w 3490661"/>
              <a:gd name="connsiteY7-250" fmla="*/ 0 h 3082645"/>
              <a:gd name="connsiteX8-251" fmla="*/ 796623 w 3490661"/>
              <a:gd name="connsiteY8-252" fmla="*/ 88900 h 3082645"/>
              <a:gd name="connsiteX9-253" fmla="*/ 9390 w 3490661"/>
              <a:gd name="connsiteY9-254" fmla="*/ 1452436 h 3082645"/>
              <a:gd name="connsiteX10-255" fmla="*/ 9398 w 3490661"/>
              <a:gd name="connsiteY10-256" fmla="*/ 1630223 h 3082645"/>
              <a:gd name="connsiteX11-257" fmla="*/ 796631 w 3490661"/>
              <a:gd name="connsiteY11-258" fmla="*/ 2993759 h 3082645"/>
              <a:gd name="connsiteX12-259" fmla="*/ 950601 w 3490661"/>
              <a:gd name="connsiteY12-260" fmla="*/ 3082645 h 3082645"/>
              <a:gd name="connsiteX0-261" fmla="*/ 950601 w 3490661"/>
              <a:gd name="connsiteY0-262" fmla="*/ 3082645 h 3082645"/>
              <a:gd name="connsiteX1-263" fmla="*/ 2525075 w 3490661"/>
              <a:gd name="connsiteY1-264" fmla="*/ 3082645 h 3082645"/>
              <a:gd name="connsiteX2-265" fmla="*/ 2679028 w 3490661"/>
              <a:gd name="connsiteY2-266" fmla="*/ 2993745 h 3082645"/>
              <a:gd name="connsiteX3-267" fmla="*/ 3466261 w 3490661"/>
              <a:gd name="connsiteY3-268" fmla="*/ 1630209 h 3082645"/>
              <a:gd name="connsiteX4-269" fmla="*/ 3466254 w 3490661"/>
              <a:gd name="connsiteY4-270" fmla="*/ 1452423 h 3082645"/>
              <a:gd name="connsiteX5-271" fmla="*/ 2679021 w 3490661"/>
              <a:gd name="connsiteY5-272" fmla="*/ 88887 h 3082645"/>
              <a:gd name="connsiteX6-273" fmla="*/ 2525051 w 3490661"/>
              <a:gd name="connsiteY6-274" fmla="*/ 0 h 3082645"/>
              <a:gd name="connsiteX7-275" fmla="*/ 950576 w 3490661"/>
              <a:gd name="connsiteY7-276" fmla="*/ 0 h 3082645"/>
              <a:gd name="connsiteX8-277" fmla="*/ 796623 w 3490661"/>
              <a:gd name="connsiteY8-278" fmla="*/ 88900 h 3082645"/>
              <a:gd name="connsiteX9-279" fmla="*/ 9390 w 3490661"/>
              <a:gd name="connsiteY9-280" fmla="*/ 1452436 h 3082645"/>
              <a:gd name="connsiteX10-281" fmla="*/ 9398 w 3490661"/>
              <a:gd name="connsiteY10-282" fmla="*/ 1630223 h 3082645"/>
              <a:gd name="connsiteX11-283" fmla="*/ 796631 w 3490661"/>
              <a:gd name="connsiteY11-284" fmla="*/ 2993759 h 3082645"/>
              <a:gd name="connsiteX12-285" fmla="*/ 950601 w 3490661"/>
              <a:gd name="connsiteY12-286" fmla="*/ 3082645 h 3082645"/>
              <a:gd name="connsiteX0-287" fmla="*/ 950601 w 3490661"/>
              <a:gd name="connsiteY0-288" fmla="*/ 3082645 h 3082645"/>
              <a:gd name="connsiteX1-289" fmla="*/ 2525075 w 3490661"/>
              <a:gd name="connsiteY1-290" fmla="*/ 3082645 h 3082645"/>
              <a:gd name="connsiteX2-291" fmla="*/ 2679028 w 3490661"/>
              <a:gd name="connsiteY2-292" fmla="*/ 2993745 h 3082645"/>
              <a:gd name="connsiteX3-293" fmla="*/ 3466261 w 3490661"/>
              <a:gd name="connsiteY3-294" fmla="*/ 1630209 h 3082645"/>
              <a:gd name="connsiteX4-295" fmla="*/ 3466254 w 3490661"/>
              <a:gd name="connsiteY4-296" fmla="*/ 1452423 h 3082645"/>
              <a:gd name="connsiteX5-297" fmla="*/ 2679021 w 3490661"/>
              <a:gd name="connsiteY5-298" fmla="*/ 88887 h 3082645"/>
              <a:gd name="connsiteX6-299" fmla="*/ 2525051 w 3490661"/>
              <a:gd name="connsiteY6-300" fmla="*/ 0 h 3082645"/>
              <a:gd name="connsiteX7-301" fmla="*/ 950576 w 3490661"/>
              <a:gd name="connsiteY7-302" fmla="*/ 0 h 3082645"/>
              <a:gd name="connsiteX8-303" fmla="*/ 796623 w 3490661"/>
              <a:gd name="connsiteY8-304" fmla="*/ 88900 h 3082645"/>
              <a:gd name="connsiteX9-305" fmla="*/ 9390 w 3490661"/>
              <a:gd name="connsiteY9-306" fmla="*/ 1452436 h 3082645"/>
              <a:gd name="connsiteX10-307" fmla="*/ 9398 w 3490661"/>
              <a:gd name="connsiteY10-308" fmla="*/ 1630223 h 3082645"/>
              <a:gd name="connsiteX11-309" fmla="*/ 796631 w 3490661"/>
              <a:gd name="connsiteY11-310" fmla="*/ 2993759 h 3082645"/>
              <a:gd name="connsiteX12-311" fmla="*/ 950601 w 3490661"/>
              <a:gd name="connsiteY12-312" fmla="*/ 3082645 h 3082645"/>
              <a:gd name="connsiteX0-313" fmla="*/ 950601 w 3490661"/>
              <a:gd name="connsiteY0-314" fmla="*/ 3082645 h 3082645"/>
              <a:gd name="connsiteX1-315" fmla="*/ 2525075 w 3490661"/>
              <a:gd name="connsiteY1-316" fmla="*/ 3082645 h 3082645"/>
              <a:gd name="connsiteX2-317" fmla="*/ 2679028 w 3490661"/>
              <a:gd name="connsiteY2-318" fmla="*/ 2993745 h 3082645"/>
              <a:gd name="connsiteX3-319" fmla="*/ 3466261 w 3490661"/>
              <a:gd name="connsiteY3-320" fmla="*/ 1630209 h 3082645"/>
              <a:gd name="connsiteX4-321" fmla="*/ 3466254 w 3490661"/>
              <a:gd name="connsiteY4-322" fmla="*/ 1452423 h 3082645"/>
              <a:gd name="connsiteX5-323" fmla="*/ 2679021 w 3490661"/>
              <a:gd name="connsiteY5-324" fmla="*/ 88887 h 3082645"/>
              <a:gd name="connsiteX6-325" fmla="*/ 2525051 w 3490661"/>
              <a:gd name="connsiteY6-326" fmla="*/ 0 h 3082645"/>
              <a:gd name="connsiteX7-327" fmla="*/ 950576 w 3490661"/>
              <a:gd name="connsiteY7-328" fmla="*/ 0 h 3082645"/>
              <a:gd name="connsiteX8-329" fmla="*/ 796623 w 3490661"/>
              <a:gd name="connsiteY8-330" fmla="*/ 88900 h 3082645"/>
              <a:gd name="connsiteX9-331" fmla="*/ 9390 w 3490661"/>
              <a:gd name="connsiteY9-332" fmla="*/ 1452436 h 3082645"/>
              <a:gd name="connsiteX10-333" fmla="*/ 9398 w 3490661"/>
              <a:gd name="connsiteY10-334" fmla="*/ 1630223 h 3082645"/>
              <a:gd name="connsiteX11-335" fmla="*/ 796631 w 3490661"/>
              <a:gd name="connsiteY11-336" fmla="*/ 2993759 h 3082645"/>
              <a:gd name="connsiteX12-337" fmla="*/ 950601 w 3490661"/>
              <a:gd name="connsiteY12-338" fmla="*/ 3082645 h 3082645"/>
              <a:gd name="connsiteX0-339" fmla="*/ 950601 w 3490661"/>
              <a:gd name="connsiteY0-340" fmla="*/ 3082645 h 3082645"/>
              <a:gd name="connsiteX1-341" fmla="*/ 2525075 w 3490661"/>
              <a:gd name="connsiteY1-342" fmla="*/ 3082645 h 3082645"/>
              <a:gd name="connsiteX2-343" fmla="*/ 2679028 w 3490661"/>
              <a:gd name="connsiteY2-344" fmla="*/ 2993745 h 3082645"/>
              <a:gd name="connsiteX3-345" fmla="*/ 3466261 w 3490661"/>
              <a:gd name="connsiteY3-346" fmla="*/ 1630209 h 3082645"/>
              <a:gd name="connsiteX4-347" fmla="*/ 3466254 w 3490661"/>
              <a:gd name="connsiteY4-348" fmla="*/ 1452423 h 3082645"/>
              <a:gd name="connsiteX5-349" fmla="*/ 2679021 w 3490661"/>
              <a:gd name="connsiteY5-350" fmla="*/ 88887 h 3082645"/>
              <a:gd name="connsiteX6-351" fmla="*/ 2525051 w 3490661"/>
              <a:gd name="connsiteY6-352" fmla="*/ 0 h 3082645"/>
              <a:gd name="connsiteX7-353" fmla="*/ 950576 w 3490661"/>
              <a:gd name="connsiteY7-354" fmla="*/ 0 h 3082645"/>
              <a:gd name="connsiteX8-355" fmla="*/ 796623 w 3490661"/>
              <a:gd name="connsiteY8-356" fmla="*/ 88900 h 3082645"/>
              <a:gd name="connsiteX9-357" fmla="*/ 9390 w 3490661"/>
              <a:gd name="connsiteY9-358" fmla="*/ 1452436 h 3082645"/>
              <a:gd name="connsiteX10-359" fmla="*/ 9398 w 3490661"/>
              <a:gd name="connsiteY10-360" fmla="*/ 1630223 h 3082645"/>
              <a:gd name="connsiteX11-361" fmla="*/ 796631 w 3490661"/>
              <a:gd name="connsiteY11-362" fmla="*/ 2993759 h 3082645"/>
              <a:gd name="connsiteX12-363" fmla="*/ 950601 w 3490661"/>
              <a:gd name="connsiteY12-364" fmla="*/ 3082645 h 3082645"/>
              <a:gd name="connsiteX0-365" fmla="*/ 950601 w 3490661"/>
              <a:gd name="connsiteY0-366" fmla="*/ 3082645 h 3082645"/>
              <a:gd name="connsiteX1-367" fmla="*/ 2525075 w 3490661"/>
              <a:gd name="connsiteY1-368" fmla="*/ 3082645 h 3082645"/>
              <a:gd name="connsiteX2-369" fmla="*/ 2679028 w 3490661"/>
              <a:gd name="connsiteY2-370" fmla="*/ 2993745 h 3082645"/>
              <a:gd name="connsiteX3-371" fmla="*/ 3466261 w 3490661"/>
              <a:gd name="connsiteY3-372" fmla="*/ 1630209 h 3082645"/>
              <a:gd name="connsiteX4-373" fmla="*/ 3466254 w 3490661"/>
              <a:gd name="connsiteY4-374" fmla="*/ 1452423 h 3082645"/>
              <a:gd name="connsiteX5-375" fmla="*/ 2679021 w 3490661"/>
              <a:gd name="connsiteY5-376" fmla="*/ 88887 h 3082645"/>
              <a:gd name="connsiteX6-377" fmla="*/ 2525051 w 3490661"/>
              <a:gd name="connsiteY6-378" fmla="*/ 0 h 3082645"/>
              <a:gd name="connsiteX7-379" fmla="*/ 950576 w 3490661"/>
              <a:gd name="connsiteY7-380" fmla="*/ 0 h 3082645"/>
              <a:gd name="connsiteX8-381" fmla="*/ 796623 w 3490661"/>
              <a:gd name="connsiteY8-382" fmla="*/ 88900 h 3082645"/>
              <a:gd name="connsiteX9-383" fmla="*/ 9390 w 3490661"/>
              <a:gd name="connsiteY9-384" fmla="*/ 1452436 h 3082645"/>
              <a:gd name="connsiteX10-385" fmla="*/ 9398 w 3490661"/>
              <a:gd name="connsiteY10-386" fmla="*/ 1630223 h 3082645"/>
              <a:gd name="connsiteX11-387" fmla="*/ 796631 w 3490661"/>
              <a:gd name="connsiteY11-388" fmla="*/ 2993759 h 3082645"/>
              <a:gd name="connsiteX12-389" fmla="*/ 950601 w 3490661"/>
              <a:gd name="connsiteY12-390" fmla="*/ 3082645 h 3082645"/>
              <a:gd name="connsiteX0-391" fmla="*/ 950601 w 3490661"/>
              <a:gd name="connsiteY0-392" fmla="*/ 3082645 h 3082645"/>
              <a:gd name="connsiteX1-393" fmla="*/ 2525075 w 3490661"/>
              <a:gd name="connsiteY1-394" fmla="*/ 3082645 h 3082645"/>
              <a:gd name="connsiteX2-395" fmla="*/ 2679028 w 3490661"/>
              <a:gd name="connsiteY2-396" fmla="*/ 2993745 h 3082645"/>
              <a:gd name="connsiteX3-397" fmla="*/ 3466261 w 3490661"/>
              <a:gd name="connsiteY3-398" fmla="*/ 1630209 h 3082645"/>
              <a:gd name="connsiteX4-399" fmla="*/ 3466254 w 3490661"/>
              <a:gd name="connsiteY4-400" fmla="*/ 1452423 h 3082645"/>
              <a:gd name="connsiteX5-401" fmla="*/ 2679021 w 3490661"/>
              <a:gd name="connsiteY5-402" fmla="*/ 88887 h 3082645"/>
              <a:gd name="connsiteX6-403" fmla="*/ 2525051 w 3490661"/>
              <a:gd name="connsiteY6-404" fmla="*/ 0 h 3082645"/>
              <a:gd name="connsiteX7-405" fmla="*/ 950576 w 3490661"/>
              <a:gd name="connsiteY7-406" fmla="*/ 0 h 3082645"/>
              <a:gd name="connsiteX8-407" fmla="*/ 796623 w 3490661"/>
              <a:gd name="connsiteY8-408" fmla="*/ 88900 h 3082645"/>
              <a:gd name="connsiteX9-409" fmla="*/ 9390 w 3490661"/>
              <a:gd name="connsiteY9-410" fmla="*/ 1452436 h 3082645"/>
              <a:gd name="connsiteX10-411" fmla="*/ 9398 w 3490661"/>
              <a:gd name="connsiteY10-412" fmla="*/ 1630223 h 3082645"/>
              <a:gd name="connsiteX11-413" fmla="*/ 796631 w 3490661"/>
              <a:gd name="connsiteY11-414" fmla="*/ 2993759 h 3082645"/>
              <a:gd name="connsiteX12-415" fmla="*/ 950601 w 3490661"/>
              <a:gd name="connsiteY12-416" fmla="*/ 3082645 h 3082645"/>
              <a:gd name="connsiteX0-417" fmla="*/ 950601 w 3490661"/>
              <a:gd name="connsiteY0-418" fmla="*/ 3082645 h 3082645"/>
              <a:gd name="connsiteX1-419" fmla="*/ 2525075 w 3490661"/>
              <a:gd name="connsiteY1-420" fmla="*/ 3082645 h 3082645"/>
              <a:gd name="connsiteX2-421" fmla="*/ 2679028 w 3490661"/>
              <a:gd name="connsiteY2-422" fmla="*/ 2993745 h 3082645"/>
              <a:gd name="connsiteX3-423" fmla="*/ 3466261 w 3490661"/>
              <a:gd name="connsiteY3-424" fmla="*/ 1630209 h 3082645"/>
              <a:gd name="connsiteX4-425" fmla="*/ 3466254 w 3490661"/>
              <a:gd name="connsiteY4-426" fmla="*/ 1452423 h 3082645"/>
              <a:gd name="connsiteX5-427" fmla="*/ 2679021 w 3490661"/>
              <a:gd name="connsiteY5-428" fmla="*/ 88887 h 3082645"/>
              <a:gd name="connsiteX6-429" fmla="*/ 2525051 w 3490661"/>
              <a:gd name="connsiteY6-430" fmla="*/ 0 h 3082645"/>
              <a:gd name="connsiteX7-431" fmla="*/ 950576 w 3490661"/>
              <a:gd name="connsiteY7-432" fmla="*/ 0 h 3082645"/>
              <a:gd name="connsiteX8-433" fmla="*/ 796623 w 3490661"/>
              <a:gd name="connsiteY8-434" fmla="*/ 88900 h 3082645"/>
              <a:gd name="connsiteX9-435" fmla="*/ 9390 w 3490661"/>
              <a:gd name="connsiteY9-436" fmla="*/ 1452436 h 3082645"/>
              <a:gd name="connsiteX10-437" fmla="*/ 9398 w 3490661"/>
              <a:gd name="connsiteY10-438" fmla="*/ 1630223 h 3082645"/>
              <a:gd name="connsiteX11-439" fmla="*/ 796631 w 3490661"/>
              <a:gd name="connsiteY11-440" fmla="*/ 2993759 h 3082645"/>
              <a:gd name="connsiteX12-441" fmla="*/ 950601 w 3490661"/>
              <a:gd name="connsiteY12-442" fmla="*/ 3082645 h 3082645"/>
              <a:gd name="connsiteX0-443" fmla="*/ 950603 w 3490663"/>
              <a:gd name="connsiteY0-444" fmla="*/ 3082645 h 3082645"/>
              <a:gd name="connsiteX1-445" fmla="*/ 2525077 w 3490663"/>
              <a:gd name="connsiteY1-446" fmla="*/ 3082645 h 3082645"/>
              <a:gd name="connsiteX2-447" fmla="*/ 2679030 w 3490663"/>
              <a:gd name="connsiteY2-448" fmla="*/ 2993745 h 3082645"/>
              <a:gd name="connsiteX3-449" fmla="*/ 3466263 w 3490663"/>
              <a:gd name="connsiteY3-450" fmla="*/ 1630209 h 3082645"/>
              <a:gd name="connsiteX4-451" fmla="*/ 3466256 w 3490663"/>
              <a:gd name="connsiteY4-452" fmla="*/ 1452423 h 3082645"/>
              <a:gd name="connsiteX5-453" fmla="*/ 2679023 w 3490663"/>
              <a:gd name="connsiteY5-454" fmla="*/ 88887 h 3082645"/>
              <a:gd name="connsiteX6-455" fmla="*/ 2525053 w 3490663"/>
              <a:gd name="connsiteY6-456" fmla="*/ 0 h 3082645"/>
              <a:gd name="connsiteX7-457" fmla="*/ 950578 w 3490663"/>
              <a:gd name="connsiteY7-458" fmla="*/ 0 h 3082645"/>
              <a:gd name="connsiteX8-459" fmla="*/ 796625 w 3490663"/>
              <a:gd name="connsiteY8-460" fmla="*/ 88900 h 3082645"/>
              <a:gd name="connsiteX9-461" fmla="*/ 9392 w 3490663"/>
              <a:gd name="connsiteY9-462" fmla="*/ 1452436 h 3082645"/>
              <a:gd name="connsiteX10-463" fmla="*/ 9400 w 3490663"/>
              <a:gd name="connsiteY10-464" fmla="*/ 1630223 h 3082645"/>
              <a:gd name="connsiteX11-465" fmla="*/ 796633 w 3490663"/>
              <a:gd name="connsiteY11-466" fmla="*/ 2993759 h 3082645"/>
              <a:gd name="connsiteX12-467" fmla="*/ 950603 w 3490663"/>
              <a:gd name="connsiteY12-468" fmla="*/ 3082645 h 3082645"/>
              <a:gd name="connsiteX0-469" fmla="*/ 965611 w 3505671"/>
              <a:gd name="connsiteY0-470" fmla="*/ 3082645 h 3082645"/>
              <a:gd name="connsiteX1-471" fmla="*/ 2540085 w 3505671"/>
              <a:gd name="connsiteY1-472" fmla="*/ 3082645 h 3082645"/>
              <a:gd name="connsiteX2-473" fmla="*/ 2694038 w 3505671"/>
              <a:gd name="connsiteY2-474" fmla="*/ 2993745 h 3082645"/>
              <a:gd name="connsiteX3-475" fmla="*/ 3481271 w 3505671"/>
              <a:gd name="connsiteY3-476" fmla="*/ 1630209 h 3082645"/>
              <a:gd name="connsiteX4-477" fmla="*/ 3481264 w 3505671"/>
              <a:gd name="connsiteY4-478" fmla="*/ 1452423 h 3082645"/>
              <a:gd name="connsiteX5-479" fmla="*/ 2694031 w 3505671"/>
              <a:gd name="connsiteY5-480" fmla="*/ 88887 h 3082645"/>
              <a:gd name="connsiteX6-481" fmla="*/ 2540061 w 3505671"/>
              <a:gd name="connsiteY6-482" fmla="*/ 0 h 3082645"/>
              <a:gd name="connsiteX7-483" fmla="*/ 965586 w 3505671"/>
              <a:gd name="connsiteY7-484" fmla="*/ 0 h 3082645"/>
              <a:gd name="connsiteX8-485" fmla="*/ 811633 w 3505671"/>
              <a:gd name="connsiteY8-486" fmla="*/ 88900 h 3082645"/>
              <a:gd name="connsiteX9-487" fmla="*/ 24400 w 3505671"/>
              <a:gd name="connsiteY9-488" fmla="*/ 1452436 h 3082645"/>
              <a:gd name="connsiteX10-489" fmla="*/ 24408 w 3505671"/>
              <a:gd name="connsiteY10-490" fmla="*/ 1630223 h 3082645"/>
              <a:gd name="connsiteX11-491" fmla="*/ 811641 w 3505671"/>
              <a:gd name="connsiteY11-492" fmla="*/ 2993759 h 3082645"/>
              <a:gd name="connsiteX12-493" fmla="*/ 965611 w 3505671"/>
              <a:gd name="connsiteY12-494" fmla="*/ 3082645 h 3082645"/>
              <a:gd name="connsiteX0-495" fmla="*/ 965611 w 3505671"/>
              <a:gd name="connsiteY0-496" fmla="*/ 3082645 h 3082645"/>
              <a:gd name="connsiteX1-497" fmla="*/ 2540085 w 3505671"/>
              <a:gd name="connsiteY1-498" fmla="*/ 3082645 h 3082645"/>
              <a:gd name="connsiteX2-499" fmla="*/ 2694038 w 3505671"/>
              <a:gd name="connsiteY2-500" fmla="*/ 2993745 h 3082645"/>
              <a:gd name="connsiteX3-501" fmla="*/ 3481271 w 3505671"/>
              <a:gd name="connsiteY3-502" fmla="*/ 1630209 h 3082645"/>
              <a:gd name="connsiteX4-503" fmla="*/ 3481264 w 3505671"/>
              <a:gd name="connsiteY4-504" fmla="*/ 1452423 h 3082645"/>
              <a:gd name="connsiteX5-505" fmla="*/ 2694031 w 3505671"/>
              <a:gd name="connsiteY5-506" fmla="*/ 88887 h 3082645"/>
              <a:gd name="connsiteX6-507" fmla="*/ 2540061 w 3505671"/>
              <a:gd name="connsiteY6-508" fmla="*/ 0 h 3082645"/>
              <a:gd name="connsiteX7-509" fmla="*/ 965586 w 3505671"/>
              <a:gd name="connsiteY7-510" fmla="*/ 0 h 3082645"/>
              <a:gd name="connsiteX8-511" fmla="*/ 811633 w 3505671"/>
              <a:gd name="connsiteY8-512" fmla="*/ 88900 h 3082645"/>
              <a:gd name="connsiteX9-513" fmla="*/ 24400 w 3505671"/>
              <a:gd name="connsiteY9-514" fmla="*/ 1452436 h 3082645"/>
              <a:gd name="connsiteX10-515" fmla="*/ 24408 w 3505671"/>
              <a:gd name="connsiteY10-516" fmla="*/ 1630223 h 3082645"/>
              <a:gd name="connsiteX11-517" fmla="*/ 811641 w 3505671"/>
              <a:gd name="connsiteY11-518" fmla="*/ 2993759 h 3082645"/>
              <a:gd name="connsiteX12-519" fmla="*/ 965611 w 3505671"/>
              <a:gd name="connsiteY12-520" fmla="*/ 3082645 h 3082645"/>
              <a:gd name="connsiteX0-521" fmla="*/ 965611 w 3505671"/>
              <a:gd name="connsiteY0-522" fmla="*/ 3082645 h 3082645"/>
              <a:gd name="connsiteX1-523" fmla="*/ 2540085 w 3505671"/>
              <a:gd name="connsiteY1-524" fmla="*/ 3082645 h 3082645"/>
              <a:gd name="connsiteX2-525" fmla="*/ 2694038 w 3505671"/>
              <a:gd name="connsiteY2-526" fmla="*/ 2993745 h 3082645"/>
              <a:gd name="connsiteX3-527" fmla="*/ 3481271 w 3505671"/>
              <a:gd name="connsiteY3-528" fmla="*/ 1630209 h 3082645"/>
              <a:gd name="connsiteX4-529" fmla="*/ 3481264 w 3505671"/>
              <a:gd name="connsiteY4-530" fmla="*/ 1452423 h 3082645"/>
              <a:gd name="connsiteX5-531" fmla="*/ 2694031 w 3505671"/>
              <a:gd name="connsiteY5-532" fmla="*/ 88887 h 3082645"/>
              <a:gd name="connsiteX6-533" fmla="*/ 2540061 w 3505671"/>
              <a:gd name="connsiteY6-534" fmla="*/ 0 h 3082645"/>
              <a:gd name="connsiteX7-535" fmla="*/ 965586 w 3505671"/>
              <a:gd name="connsiteY7-536" fmla="*/ 0 h 3082645"/>
              <a:gd name="connsiteX8-537" fmla="*/ 811633 w 3505671"/>
              <a:gd name="connsiteY8-538" fmla="*/ 88900 h 3082645"/>
              <a:gd name="connsiteX9-539" fmla="*/ 24400 w 3505671"/>
              <a:gd name="connsiteY9-540" fmla="*/ 1452436 h 3082645"/>
              <a:gd name="connsiteX10-541" fmla="*/ 24408 w 3505671"/>
              <a:gd name="connsiteY10-542" fmla="*/ 1630223 h 3082645"/>
              <a:gd name="connsiteX11-543" fmla="*/ 811641 w 3505671"/>
              <a:gd name="connsiteY11-544" fmla="*/ 2993759 h 3082645"/>
              <a:gd name="connsiteX12-545" fmla="*/ 965611 w 3505671"/>
              <a:gd name="connsiteY12-546" fmla="*/ 3082645 h 3082645"/>
              <a:gd name="connsiteX0-547" fmla="*/ 965611 w 3505671"/>
              <a:gd name="connsiteY0-548" fmla="*/ 3082645 h 3082645"/>
              <a:gd name="connsiteX1-549" fmla="*/ 2540085 w 3505671"/>
              <a:gd name="connsiteY1-550" fmla="*/ 3082645 h 3082645"/>
              <a:gd name="connsiteX2-551" fmla="*/ 2694038 w 3505671"/>
              <a:gd name="connsiteY2-552" fmla="*/ 2993745 h 3082645"/>
              <a:gd name="connsiteX3-553" fmla="*/ 3481271 w 3505671"/>
              <a:gd name="connsiteY3-554" fmla="*/ 1630209 h 3082645"/>
              <a:gd name="connsiteX4-555" fmla="*/ 3481264 w 3505671"/>
              <a:gd name="connsiteY4-556" fmla="*/ 1452423 h 3082645"/>
              <a:gd name="connsiteX5-557" fmla="*/ 2694031 w 3505671"/>
              <a:gd name="connsiteY5-558" fmla="*/ 88887 h 3082645"/>
              <a:gd name="connsiteX6-559" fmla="*/ 2540061 w 3505671"/>
              <a:gd name="connsiteY6-560" fmla="*/ 0 h 3082645"/>
              <a:gd name="connsiteX7-561" fmla="*/ 965586 w 3505671"/>
              <a:gd name="connsiteY7-562" fmla="*/ 0 h 3082645"/>
              <a:gd name="connsiteX8-563" fmla="*/ 811633 w 3505671"/>
              <a:gd name="connsiteY8-564" fmla="*/ 88900 h 3082645"/>
              <a:gd name="connsiteX9-565" fmla="*/ 24400 w 3505671"/>
              <a:gd name="connsiteY9-566" fmla="*/ 1452436 h 3082645"/>
              <a:gd name="connsiteX10-567" fmla="*/ 24408 w 3505671"/>
              <a:gd name="connsiteY10-568" fmla="*/ 1630223 h 3082645"/>
              <a:gd name="connsiteX11-569" fmla="*/ 811641 w 3505671"/>
              <a:gd name="connsiteY11-570" fmla="*/ 2993759 h 3082645"/>
              <a:gd name="connsiteX12-571" fmla="*/ 965611 w 3505671"/>
              <a:gd name="connsiteY12-572" fmla="*/ 3082645 h 30826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3505671" h="3082645">
                <a:moveTo>
                  <a:pt x="965611" y="3082645"/>
                </a:moveTo>
                <a:cubicBezTo>
                  <a:pt x="1030690" y="3082645"/>
                  <a:pt x="2475006" y="3082646"/>
                  <a:pt x="2540085" y="3082645"/>
                </a:cubicBezTo>
                <a:cubicBezTo>
                  <a:pt x="2605164" y="3082646"/>
                  <a:pt x="2661499" y="3050107"/>
                  <a:pt x="2694038" y="2993745"/>
                </a:cubicBezTo>
                <a:cubicBezTo>
                  <a:pt x="2726578" y="2937386"/>
                  <a:pt x="3448731" y="1686570"/>
                  <a:pt x="3481271" y="1630209"/>
                </a:cubicBezTo>
                <a:cubicBezTo>
                  <a:pt x="3513810" y="1573850"/>
                  <a:pt x="3513803" y="1508784"/>
                  <a:pt x="3481264" y="1452423"/>
                </a:cubicBezTo>
                <a:cubicBezTo>
                  <a:pt x="3448724" y="1396064"/>
                  <a:pt x="2726570" y="145248"/>
                  <a:pt x="2694031" y="88887"/>
                </a:cubicBezTo>
                <a:cubicBezTo>
                  <a:pt x="2661492" y="32528"/>
                  <a:pt x="2605139" y="1"/>
                  <a:pt x="2540061" y="0"/>
                </a:cubicBezTo>
                <a:cubicBezTo>
                  <a:pt x="2474982" y="1"/>
                  <a:pt x="1030665" y="1"/>
                  <a:pt x="965586" y="0"/>
                </a:cubicBezTo>
                <a:cubicBezTo>
                  <a:pt x="900507" y="1"/>
                  <a:pt x="844173" y="32540"/>
                  <a:pt x="811633" y="88900"/>
                </a:cubicBezTo>
                <a:cubicBezTo>
                  <a:pt x="779094" y="145261"/>
                  <a:pt x="56940" y="1396077"/>
                  <a:pt x="24400" y="1452436"/>
                </a:cubicBezTo>
                <a:cubicBezTo>
                  <a:pt x="-8139" y="1508797"/>
                  <a:pt x="-8132" y="1573863"/>
                  <a:pt x="24408" y="1630223"/>
                </a:cubicBezTo>
                <a:cubicBezTo>
                  <a:pt x="56947" y="1686584"/>
                  <a:pt x="779101" y="2937400"/>
                  <a:pt x="811641" y="2993759"/>
                </a:cubicBezTo>
                <a:cubicBezTo>
                  <a:pt x="844180" y="3050120"/>
                  <a:pt x="900532" y="3082645"/>
                  <a:pt x="965611" y="3082645"/>
                </a:cubicBezTo>
                <a:close/>
              </a:path>
            </a:pathLst>
          </a:cu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" name="任意多边形: 形状 14296"/>
          <p:cNvSpPr/>
          <p:nvPr>
            <p:custDataLst>
              <p:tags r:id="rId13"/>
            </p:custDataLst>
          </p:nvPr>
        </p:nvSpPr>
        <p:spPr>
          <a:xfrm rot="1800000">
            <a:off x="7869873" y="3057525"/>
            <a:ext cx="400050" cy="337185"/>
          </a:xfrm>
          <a:custGeom>
            <a:avLst/>
            <a:gdLst>
              <a:gd name="connsiteX0" fmla="*/ 950601 w 3475650"/>
              <a:gd name="connsiteY0" fmla="*/ 3082645 h 3082645"/>
              <a:gd name="connsiteX1" fmla="*/ 2525075 w 3475650"/>
              <a:gd name="connsiteY1" fmla="*/ 3082645 h 3082645"/>
              <a:gd name="connsiteX2" fmla="*/ 2679028 w 3475650"/>
              <a:gd name="connsiteY2" fmla="*/ 2993745 h 3082645"/>
              <a:gd name="connsiteX3" fmla="*/ 3466261 w 3475650"/>
              <a:gd name="connsiteY3" fmla="*/ 1630209 h 3082645"/>
              <a:gd name="connsiteX4" fmla="*/ 3466254 w 3475650"/>
              <a:gd name="connsiteY4" fmla="*/ 1452423 h 3082645"/>
              <a:gd name="connsiteX5" fmla="*/ 2679021 w 3475650"/>
              <a:gd name="connsiteY5" fmla="*/ 88887 h 3082645"/>
              <a:gd name="connsiteX6" fmla="*/ 2525051 w 3475650"/>
              <a:gd name="connsiteY6" fmla="*/ 0 h 3082645"/>
              <a:gd name="connsiteX7" fmla="*/ 950576 w 3475650"/>
              <a:gd name="connsiteY7" fmla="*/ 0 h 3082645"/>
              <a:gd name="connsiteX8" fmla="*/ 796623 w 3475650"/>
              <a:gd name="connsiteY8" fmla="*/ 88900 h 3082645"/>
              <a:gd name="connsiteX9" fmla="*/ 9390 w 3475650"/>
              <a:gd name="connsiteY9" fmla="*/ 1452436 h 3082645"/>
              <a:gd name="connsiteX10" fmla="*/ 9398 w 3475650"/>
              <a:gd name="connsiteY10" fmla="*/ 1630223 h 3082645"/>
              <a:gd name="connsiteX11" fmla="*/ 796631 w 3475650"/>
              <a:gd name="connsiteY11" fmla="*/ 2993759 h 3082645"/>
              <a:gd name="connsiteX12" fmla="*/ 950601 w 3475650"/>
              <a:gd name="connsiteY12" fmla="*/ 3082645 h 3082645"/>
              <a:gd name="connsiteX0-1" fmla="*/ 950601 w 3475650"/>
              <a:gd name="connsiteY0-2" fmla="*/ 3082645 h 3082645"/>
              <a:gd name="connsiteX1-3" fmla="*/ 2525075 w 3475650"/>
              <a:gd name="connsiteY1-4" fmla="*/ 3082645 h 3082645"/>
              <a:gd name="connsiteX2-5" fmla="*/ 2679028 w 3475650"/>
              <a:gd name="connsiteY2-6" fmla="*/ 2993745 h 3082645"/>
              <a:gd name="connsiteX3-7" fmla="*/ 3466261 w 3475650"/>
              <a:gd name="connsiteY3-8" fmla="*/ 1630209 h 3082645"/>
              <a:gd name="connsiteX4-9" fmla="*/ 3466254 w 3475650"/>
              <a:gd name="connsiteY4-10" fmla="*/ 1452423 h 3082645"/>
              <a:gd name="connsiteX5-11" fmla="*/ 2679021 w 3475650"/>
              <a:gd name="connsiteY5-12" fmla="*/ 88887 h 3082645"/>
              <a:gd name="connsiteX6-13" fmla="*/ 2525051 w 3475650"/>
              <a:gd name="connsiteY6-14" fmla="*/ 0 h 3082645"/>
              <a:gd name="connsiteX7-15" fmla="*/ 950576 w 3475650"/>
              <a:gd name="connsiteY7-16" fmla="*/ 0 h 3082645"/>
              <a:gd name="connsiteX8-17" fmla="*/ 796623 w 3475650"/>
              <a:gd name="connsiteY8-18" fmla="*/ 88900 h 3082645"/>
              <a:gd name="connsiteX9-19" fmla="*/ 9390 w 3475650"/>
              <a:gd name="connsiteY9-20" fmla="*/ 1452436 h 3082645"/>
              <a:gd name="connsiteX10-21" fmla="*/ 9398 w 3475650"/>
              <a:gd name="connsiteY10-22" fmla="*/ 1630223 h 3082645"/>
              <a:gd name="connsiteX11-23" fmla="*/ 796631 w 3475650"/>
              <a:gd name="connsiteY11-24" fmla="*/ 2993759 h 3082645"/>
              <a:gd name="connsiteX12-25" fmla="*/ 950601 w 3475650"/>
              <a:gd name="connsiteY12-26" fmla="*/ 3082645 h 3082645"/>
              <a:gd name="connsiteX0-27" fmla="*/ 950601 w 3475650"/>
              <a:gd name="connsiteY0-28" fmla="*/ 3082645 h 3082645"/>
              <a:gd name="connsiteX1-29" fmla="*/ 2525075 w 3475650"/>
              <a:gd name="connsiteY1-30" fmla="*/ 3082645 h 3082645"/>
              <a:gd name="connsiteX2-31" fmla="*/ 2679028 w 3475650"/>
              <a:gd name="connsiteY2-32" fmla="*/ 2993745 h 3082645"/>
              <a:gd name="connsiteX3-33" fmla="*/ 3466261 w 3475650"/>
              <a:gd name="connsiteY3-34" fmla="*/ 1630209 h 3082645"/>
              <a:gd name="connsiteX4-35" fmla="*/ 3466254 w 3475650"/>
              <a:gd name="connsiteY4-36" fmla="*/ 1452423 h 3082645"/>
              <a:gd name="connsiteX5-37" fmla="*/ 2679021 w 3475650"/>
              <a:gd name="connsiteY5-38" fmla="*/ 88887 h 3082645"/>
              <a:gd name="connsiteX6-39" fmla="*/ 2525051 w 3475650"/>
              <a:gd name="connsiteY6-40" fmla="*/ 0 h 3082645"/>
              <a:gd name="connsiteX7-41" fmla="*/ 950576 w 3475650"/>
              <a:gd name="connsiteY7-42" fmla="*/ 0 h 3082645"/>
              <a:gd name="connsiteX8-43" fmla="*/ 796623 w 3475650"/>
              <a:gd name="connsiteY8-44" fmla="*/ 88900 h 3082645"/>
              <a:gd name="connsiteX9-45" fmla="*/ 9390 w 3475650"/>
              <a:gd name="connsiteY9-46" fmla="*/ 1452436 h 3082645"/>
              <a:gd name="connsiteX10-47" fmla="*/ 9398 w 3475650"/>
              <a:gd name="connsiteY10-48" fmla="*/ 1630223 h 3082645"/>
              <a:gd name="connsiteX11-49" fmla="*/ 796631 w 3475650"/>
              <a:gd name="connsiteY11-50" fmla="*/ 2993759 h 3082645"/>
              <a:gd name="connsiteX12-51" fmla="*/ 950601 w 3475650"/>
              <a:gd name="connsiteY12-52" fmla="*/ 3082645 h 3082645"/>
              <a:gd name="connsiteX0-53" fmla="*/ 950601 w 3475650"/>
              <a:gd name="connsiteY0-54" fmla="*/ 3082645 h 3082645"/>
              <a:gd name="connsiteX1-55" fmla="*/ 2525075 w 3475650"/>
              <a:gd name="connsiteY1-56" fmla="*/ 3082645 h 3082645"/>
              <a:gd name="connsiteX2-57" fmla="*/ 2679028 w 3475650"/>
              <a:gd name="connsiteY2-58" fmla="*/ 2993745 h 3082645"/>
              <a:gd name="connsiteX3-59" fmla="*/ 3466261 w 3475650"/>
              <a:gd name="connsiteY3-60" fmla="*/ 1630209 h 3082645"/>
              <a:gd name="connsiteX4-61" fmla="*/ 3466254 w 3475650"/>
              <a:gd name="connsiteY4-62" fmla="*/ 1452423 h 3082645"/>
              <a:gd name="connsiteX5-63" fmla="*/ 2679021 w 3475650"/>
              <a:gd name="connsiteY5-64" fmla="*/ 88887 h 3082645"/>
              <a:gd name="connsiteX6-65" fmla="*/ 2525051 w 3475650"/>
              <a:gd name="connsiteY6-66" fmla="*/ 0 h 3082645"/>
              <a:gd name="connsiteX7-67" fmla="*/ 950576 w 3475650"/>
              <a:gd name="connsiteY7-68" fmla="*/ 0 h 3082645"/>
              <a:gd name="connsiteX8-69" fmla="*/ 796623 w 3475650"/>
              <a:gd name="connsiteY8-70" fmla="*/ 88900 h 3082645"/>
              <a:gd name="connsiteX9-71" fmla="*/ 9390 w 3475650"/>
              <a:gd name="connsiteY9-72" fmla="*/ 1452436 h 3082645"/>
              <a:gd name="connsiteX10-73" fmla="*/ 9398 w 3475650"/>
              <a:gd name="connsiteY10-74" fmla="*/ 1630223 h 3082645"/>
              <a:gd name="connsiteX11-75" fmla="*/ 796631 w 3475650"/>
              <a:gd name="connsiteY11-76" fmla="*/ 2993759 h 3082645"/>
              <a:gd name="connsiteX12-77" fmla="*/ 950601 w 3475650"/>
              <a:gd name="connsiteY12-78" fmla="*/ 3082645 h 3082645"/>
              <a:gd name="connsiteX0-79" fmla="*/ 950601 w 3475650"/>
              <a:gd name="connsiteY0-80" fmla="*/ 3082645 h 3082645"/>
              <a:gd name="connsiteX1-81" fmla="*/ 2525075 w 3475650"/>
              <a:gd name="connsiteY1-82" fmla="*/ 3082645 h 3082645"/>
              <a:gd name="connsiteX2-83" fmla="*/ 2679028 w 3475650"/>
              <a:gd name="connsiteY2-84" fmla="*/ 2993745 h 3082645"/>
              <a:gd name="connsiteX3-85" fmla="*/ 3466261 w 3475650"/>
              <a:gd name="connsiteY3-86" fmla="*/ 1630209 h 3082645"/>
              <a:gd name="connsiteX4-87" fmla="*/ 3466254 w 3475650"/>
              <a:gd name="connsiteY4-88" fmla="*/ 1452423 h 3082645"/>
              <a:gd name="connsiteX5-89" fmla="*/ 2679021 w 3475650"/>
              <a:gd name="connsiteY5-90" fmla="*/ 88887 h 3082645"/>
              <a:gd name="connsiteX6-91" fmla="*/ 2525051 w 3475650"/>
              <a:gd name="connsiteY6-92" fmla="*/ 0 h 3082645"/>
              <a:gd name="connsiteX7-93" fmla="*/ 950576 w 3475650"/>
              <a:gd name="connsiteY7-94" fmla="*/ 0 h 3082645"/>
              <a:gd name="connsiteX8-95" fmla="*/ 796623 w 3475650"/>
              <a:gd name="connsiteY8-96" fmla="*/ 88900 h 3082645"/>
              <a:gd name="connsiteX9-97" fmla="*/ 9390 w 3475650"/>
              <a:gd name="connsiteY9-98" fmla="*/ 1452436 h 3082645"/>
              <a:gd name="connsiteX10-99" fmla="*/ 9398 w 3475650"/>
              <a:gd name="connsiteY10-100" fmla="*/ 1630223 h 3082645"/>
              <a:gd name="connsiteX11-101" fmla="*/ 796631 w 3475650"/>
              <a:gd name="connsiteY11-102" fmla="*/ 2993759 h 3082645"/>
              <a:gd name="connsiteX12-103" fmla="*/ 950601 w 3475650"/>
              <a:gd name="connsiteY12-104" fmla="*/ 3082645 h 3082645"/>
              <a:gd name="connsiteX0-105" fmla="*/ 950601 w 3475650"/>
              <a:gd name="connsiteY0-106" fmla="*/ 3082645 h 3082645"/>
              <a:gd name="connsiteX1-107" fmla="*/ 2525075 w 3475650"/>
              <a:gd name="connsiteY1-108" fmla="*/ 3082645 h 3082645"/>
              <a:gd name="connsiteX2-109" fmla="*/ 2679028 w 3475650"/>
              <a:gd name="connsiteY2-110" fmla="*/ 2993745 h 3082645"/>
              <a:gd name="connsiteX3-111" fmla="*/ 3466261 w 3475650"/>
              <a:gd name="connsiteY3-112" fmla="*/ 1630209 h 3082645"/>
              <a:gd name="connsiteX4-113" fmla="*/ 3466254 w 3475650"/>
              <a:gd name="connsiteY4-114" fmla="*/ 1452423 h 3082645"/>
              <a:gd name="connsiteX5-115" fmla="*/ 2679021 w 3475650"/>
              <a:gd name="connsiteY5-116" fmla="*/ 88887 h 3082645"/>
              <a:gd name="connsiteX6-117" fmla="*/ 2525051 w 3475650"/>
              <a:gd name="connsiteY6-118" fmla="*/ 0 h 3082645"/>
              <a:gd name="connsiteX7-119" fmla="*/ 950576 w 3475650"/>
              <a:gd name="connsiteY7-120" fmla="*/ 0 h 3082645"/>
              <a:gd name="connsiteX8-121" fmla="*/ 796623 w 3475650"/>
              <a:gd name="connsiteY8-122" fmla="*/ 88900 h 3082645"/>
              <a:gd name="connsiteX9-123" fmla="*/ 9390 w 3475650"/>
              <a:gd name="connsiteY9-124" fmla="*/ 1452436 h 3082645"/>
              <a:gd name="connsiteX10-125" fmla="*/ 9398 w 3475650"/>
              <a:gd name="connsiteY10-126" fmla="*/ 1630223 h 3082645"/>
              <a:gd name="connsiteX11-127" fmla="*/ 796631 w 3475650"/>
              <a:gd name="connsiteY11-128" fmla="*/ 2993759 h 3082645"/>
              <a:gd name="connsiteX12-129" fmla="*/ 950601 w 3475650"/>
              <a:gd name="connsiteY12-130" fmla="*/ 3082645 h 3082645"/>
              <a:gd name="connsiteX0-131" fmla="*/ 950601 w 3475653"/>
              <a:gd name="connsiteY0-132" fmla="*/ 3082645 h 3082645"/>
              <a:gd name="connsiteX1-133" fmla="*/ 2525075 w 3475653"/>
              <a:gd name="connsiteY1-134" fmla="*/ 3082645 h 3082645"/>
              <a:gd name="connsiteX2-135" fmla="*/ 2679028 w 3475653"/>
              <a:gd name="connsiteY2-136" fmla="*/ 2993745 h 3082645"/>
              <a:gd name="connsiteX3-137" fmla="*/ 3466261 w 3475653"/>
              <a:gd name="connsiteY3-138" fmla="*/ 1630209 h 3082645"/>
              <a:gd name="connsiteX4-139" fmla="*/ 3466254 w 3475653"/>
              <a:gd name="connsiteY4-140" fmla="*/ 1452423 h 3082645"/>
              <a:gd name="connsiteX5-141" fmla="*/ 2679021 w 3475653"/>
              <a:gd name="connsiteY5-142" fmla="*/ 88887 h 3082645"/>
              <a:gd name="connsiteX6-143" fmla="*/ 2525051 w 3475653"/>
              <a:gd name="connsiteY6-144" fmla="*/ 0 h 3082645"/>
              <a:gd name="connsiteX7-145" fmla="*/ 950576 w 3475653"/>
              <a:gd name="connsiteY7-146" fmla="*/ 0 h 3082645"/>
              <a:gd name="connsiteX8-147" fmla="*/ 796623 w 3475653"/>
              <a:gd name="connsiteY8-148" fmla="*/ 88900 h 3082645"/>
              <a:gd name="connsiteX9-149" fmla="*/ 9390 w 3475653"/>
              <a:gd name="connsiteY9-150" fmla="*/ 1452436 h 3082645"/>
              <a:gd name="connsiteX10-151" fmla="*/ 9398 w 3475653"/>
              <a:gd name="connsiteY10-152" fmla="*/ 1630223 h 3082645"/>
              <a:gd name="connsiteX11-153" fmla="*/ 796631 w 3475653"/>
              <a:gd name="connsiteY11-154" fmla="*/ 2993759 h 3082645"/>
              <a:gd name="connsiteX12-155" fmla="*/ 950601 w 3475653"/>
              <a:gd name="connsiteY12-156" fmla="*/ 3082645 h 3082645"/>
              <a:gd name="connsiteX0-157" fmla="*/ 950601 w 3490661"/>
              <a:gd name="connsiteY0-158" fmla="*/ 3082645 h 3082645"/>
              <a:gd name="connsiteX1-159" fmla="*/ 2525075 w 3490661"/>
              <a:gd name="connsiteY1-160" fmla="*/ 3082645 h 3082645"/>
              <a:gd name="connsiteX2-161" fmla="*/ 2679028 w 3490661"/>
              <a:gd name="connsiteY2-162" fmla="*/ 2993745 h 3082645"/>
              <a:gd name="connsiteX3-163" fmla="*/ 3466261 w 3490661"/>
              <a:gd name="connsiteY3-164" fmla="*/ 1630209 h 3082645"/>
              <a:gd name="connsiteX4-165" fmla="*/ 3466254 w 3490661"/>
              <a:gd name="connsiteY4-166" fmla="*/ 1452423 h 3082645"/>
              <a:gd name="connsiteX5-167" fmla="*/ 2679021 w 3490661"/>
              <a:gd name="connsiteY5-168" fmla="*/ 88887 h 3082645"/>
              <a:gd name="connsiteX6-169" fmla="*/ 2525051 w 3490661"/>
              <a:gd name="connsiteY6-170" fmla="*/ 0 h 3082645"/>
              <a:gd name="connsiteX7-171" fmla="*/ 950576 w 3490661"/>
              <a:gd name="connsiteY7-172" fmla="*/ 0 h 3082645"/>
              <a:gd name="connsiteX8-173" fmla="*/ 796623 w 3490661"/>
              <a:gd name="connsiteY8-174" fmla="*/ 88900 h 3082645"/>
              <a:gd name="connsiteX9-175" fmla="*/ 9390 w 3490661"/>
              <a:gd name="connsiteY9-176" fmla="*/ 1452436 h 3082645"/>
              <a:gd name="connsiteX10-177" fmla="*/ 9398 w 3490661"/>
              <a:gd name="connsiteY10-178" fmla="*/ 1630223 h 3082645"/>
              <a:gd name="connsiteX11-179" fmla="*/ 796631 w 3490661"/>
              <a:gd name="connsiteY11-180" fmla="*/ 2993759 h 3082645"/>
              <a:gd name="connsiteX12-181" fmla="*/ 950601 w 3490661"/>
              <a:gd name="connsiteY12-182" fmla="*/ 3082645 h 3082645"/>
              <a:gd name="connsiteX0-183" fmla="*/ 950601 w 3490661"/>
              <a:gd name="connsiteY0-184" fmla="*/ 3082645 h 3082645"/>
              <a:gd name="connsiteX1-185" fmla="*/ 2525075 w 3490661"/>
              <a:gd name="connsiteY1-186" fmla="*/ 3082645 h 3082645"/>
              <a:gd name="connsiteX2-187" fmla="*/ 2679028 w 3490661"/>
              <a:gd name="connsiteY2-188" fmla="*/ 2993745 h 3082645"/>
              <a:gd name="connsiteX3-189" fmla="*/ 3466261 w 3490661"/>
              <a:gd name="connsiteY3-190" fmla="*/ 1630209 h 3082645"/>
              <a:gd name="connsiteX4-191" fmla="*/ 3466254 w 3490661"/>
              <a:gd name="connsiteY4-192" fmla="*/ 1452423 h 3082645"/>
              <a:gd name="connsiteX5-193" fmla="*/ 2679021 w 3490661"/>
              <a:gd name="connsiteY5-194" fmla="*/ 88887 h 3082645"/>
              <a:gd name="connsiteX6-195" fmla="*/ 2525051 w 3490661"/>
              <a:gd name="connsiteY6-196" fmla="*/ 0 h 3082645"/>
              <a:gd name="connsiteX7-197" fmla="*/ 950576 w 3490661"/>
              <a:gd name="connsiteY7-198" fmla="*/ 0 h 3082645"/>
              <a:gd name="connsiteX8-199" fmla="*/ 796623 w 3490661"/>
              <a:gd name="connsiteY8-200" fmla="*/ 88900 h 3082645"/>
              <a:gd name="connsiteX9-201" fmla="*/ 9390 w 3490661"/>
              <a:gd name="connsiteY9-202" fmla="*/ 1452436 h 3082645"/>
              <a:gd name="connsiteX10-203" fmla="*/ 9398 w 3490661"/>
              <a:gd name="connsiteY10-204" fmla="*/ 1630223 h 3082645"/>
              <a:gd name="connsiteX11-205" fmla="*/ 796631 w 3490661"/>
              <a:gd name="connsiteY11-206" fmla="*/ 2993759 h 3082645"/>
              <a:gd name="connsiteX12-207" fmla="*/ 950601 w 3490661"/>
              <a:gd name="connsiteY12-208" fmla="*/ 3082645 h 3082645"/>
              <a:gd name="connsiteX0-209" fmla="*/ 950601 w 3490661"/>
              <a:gd name="connsiteY0-210" fmla="*/ 3082645 h 3082645"/>
              <a:gd name="connsiteX1-211" fmla="*/ 2525075 w 3490661"/>
              <a:gd name="connsiteY1-212" fmla="*/ 3082645 h 3082645"/>
              <a:gd name="connsiteX2-213" fmla="*/ 2679028 w 3490661"/>
              <a:gd name="connsiteY2-214" fmla="*/ 2993745 h 3082645"/>
              <a:gd name="connsiteX3-215" fmla="*/ 3466261 w 3490661"/>
              <a:gd name="connsiteY3-216" fmla="*/ 1630209 h 3082645"/>
              <a:gd name="connsiteX4-217" fmla="*/ 3466254 w 3490661"/>
              <a:gd name="connsiteY4-218" fmla="*/ 1452423 h 3082645"/>
              <a:gd name="connsiteX5-219" fmla="*/ 2679021 w 3490661"/>
              <a:gd name="connsiteY5-220" fmla="*/ 88887 h 3082645"/>
              <a:gd name="connsiteX6-221" fmla="*/ 2525051 w 3490661"/>
              <a:gd name="connsiteY6-222" fmla="*/ 0 h 3082645"/>
              <a:gd name="connsiteX7-223" fmla="*/ 950576 w 3490661"/>
              <a:gd name="connsiteY7-224" fmla="*/ 0 h 3082645"/>
              <a:gd name="connsiteX8-225" fmla="*/ 796623 w 3490661"/>
              <a:gd name="connsiteY8-226" fmla="*/ 88900 h 3082645"/>
              <a:gd name="connsiteX9-227" fmla="*/ 9390 w 3490661"/>
              <a:gd name="connsiteY9-228" fmla="*/ 1452436 h 3082645"/>
              <a:gd name="connsiteX10-229" fmla="*/ 9398 w 3490661"/>
              <a:gd name="connsiteY10-230" fmla="*/ 1630223 h 3082645"/>
              <a:gd name="connsiteX11-231" fmla="*/ 796631 w 3490661"/>
              <a:gd name="connsiteY11-232" fmla="*/ 2993759 h 3082645"/>
              <a:gd name="connsiteX12-233" fmla="*/ 950601 w 3490661"/>
              <a:gd name="connsiteY12-234" fmla="*/ 3082645 h 3082645"/>
              <a:gd name="connsiteX0-235" fmla="*/ 950601 w 3490661"/>
              <a:gd name="connsiteY0-236" fmla="*/ 3082645 h 3082645"/>
              <a:gd name="connsiteX1-237" fmla="*/ 2525075 w 3490661"/>
              <a:gd name="connsiteY1-238" fmla="*/ 3082645 h 3082645"/>
              <a:gd name="connsiteX2-239" fmla="*/ 2679028 w 3490661"/>
              <a:gd name="connsiteY2-240" fmla="*/ 2993745 h 3082645"/>
              <a:gd name="connsiteX3-241" fmla="*/ 3466261 w 3490661"/>
              <a:gd name="connsiteY3-242" fmla="*/ 1630209 h 3082645"/>
              <a:gd name="connsiteX4-243" fmla="*/ 3466254 w 3490661"/>
              <a:gd name="connsiteY4-244" fmla="*/ 1452423 h 3082645"/>
              <a:gd name="connsiteX5-245" fmla="*/ 2679021 w 3490661"/>
              <a:gd name="connsiteY5-246" fmla="*/ 88887 h 3082645"/>
              <a:gd name="connsiteX6-247" fmla="*/ 2525051 w 3490661"/>
              <a:gd name="connsiteY6-248" fmla="*/ 0 h 3082645"/>
              <a:gd name="connsiteX7-249" fmla="*/ 950576 w 3490661"/>
              <a:gd name="connsiteY7-250" fmla="*/ 0 h 3082645"/>
              <a:gd name="connsiteX8-251" fmla="*/ 796623 w 3490661"/>
              <a:gd name="connsiteY8-252" fmla="*/ 88900 h 3082645"/>
              <a:gd name="connsiteX9-253" fmla="*/ 9390 w 3490661"/>
              <a:gd name="connsiteY9-254" fmla="*/ 1452436 h 3082645"/>
              <a:gd name="connsiteX10-255" fmla="*/ 9398 w 3490661"/>
              <a:gd name="connsiteY10-256" fmla="*/ 1630223 h 3082645"/>
              <a:gd name="connsiteX11-257" fmla="*/ 796631 w 3490661"/>
              <a:gd name="connsiteY11-258" fmla="*/ 2993759 h 3082645"/>
              <a:gd name="connsiteX12-259" fmla="*/ 950601 w 3490661"/>
              <a:gd name="connsiteY12-260" fmla="*/ 3082645 h 3082645"/>
              <a:gd name="connsiteX0-261" fmla="*/ 950601 w 3490661"/>
              <a:gd name="connsiteY0-262" fmla="*/ 3082645 h 3082645"/>
              <a:gd name="connsiteX1-263" fmla="*/ 2525075 w 3490661"/>
              <a:gd name="connsiteY1-264" fmla="*/ 3082645 h 3082645"/>
              <a:gd name="connsiteX2-265" fmla="*/ 2679028 w 3490661"/>
              <a:gd name="connsiteY2-266" fmla="*/ 2993745 h 3082645"/>
              <a:gd name="connsiteX3-267" fmla="*/ 3466261 w 3490661"/>
              <a:gd name="connsiteY3-268" fmla="*/ 1630209 h 3082645"/>
              <a:gd name="connsiteX4-269" fmla="*/ 3466254 w 3490661"/>
              <a:gd name="connsiteY4-270" fmla="*/ 1452423 h 3082645"/>
              <a:gd name="connsiteX5-271" fmla="*/ 2679021 w 3490661"/>
              <a:gd name="connsiteY5-272" fmla="*/ 88887 h 3082645"/>
              <a:gd name="connsiteX6-273" fmla="*/ 2525051 w 3490661"/>
              <a:gd name="connsiteY6-274" fmla="*/ 0 h 3082645"/>
              <a:gd name="connsiteX7-275" fmla="*/ 950576 w 3490661"/>
              <a:gd name="connsiteY7-276" fmla="*/ 0 h 3082645"/>
              <a:gd name="connsiteX8-277" fmla="*/ 796623 w 3490661"/>
              <a:gd name="connsiteY8-278" fmla="*/ 88900 h 3082645"/>
              <a:gd name="connsiteX9-279" fmla="*/ 9390 w 3490661"/>
              <a:gd name="connsiteY9-280" fmla="*/ 1452436 h 3082645"/>
              <a:gd name="connsiteX10-281" fmla="*/ 9398 w 3490661"/>
              <a:gd name="connsiteY10-282" fmla="*/ 1630223 h 3082645"/>
              <a:gd name="connsiteX11-283" fmla="*/ 796631 w 3490661"/>
              <a:gd name="connsiteY11-284" fmla="*/ 2993759 h 3082645"/>
              <a:gd name="connsiteX12-285" fmla="*/ 950601 w 3490661"/>
              <a:gd name="connsiteY12-286" fmla="*/ 3082645 h 3082645"/>
              <a:gd name="connsiteX0-287" fmla="*/ 950601 w 3490661"/>
              <a:gd name="connsiteY0-288" fmla="*/ 3082645 h 3082645"/>
              <a:gd name="connsiteX1-289" fmla="*/ 2525075 w 3490661"/>
              <a:gd name="connsiteY1-290" fmla="*/ 3082645 h 3082645"/>
              <a:gd name="connsiteX2-291" fmla="*/ 2679028 w 3490661"/>
              <a:gd name="connsiteY2-292" fmla="*/ 2993745 h 3082645"/>
              <a:gd name="connsiteX3-293" fmla="*/ 3466261 w 3490661"/>
              <a:gd name="connsiteY3-294" fmla="*/ 1630209 h 3082645"/>
              <a:gd name="connsiteX4-295" fmla="*/ 3466254 w 3490661"/>
              <a:gd name="connsiteY4-296" fmla="*/ 1452423 h 3082645"/>
              <a:gd name="connsiteX5-297" fmla="*/ 2679021 w 3490661"/>
              <a:gd name="connsiteY5-298" fmla="*/ 88887 h 3082645"/>
              <a:gd name="connsiteX6-299" fmla="*/ 2525051 w 3490661"/>
              <a:gd name="connsiteY6-300" fmla="*/ 0 h 3082645"/>
              <a:gd name="connsiteX7-301" fmla="*/ 950576 w 3490661"/>
              <a:gd name="connsiteY7-302" fmla="*/ 0 h 3082645"/>
              <a:gd name="connsiteX8-303" fmla="*/ 796623 w 3490661"/>
              <a:gd name="connsiteY8-304" fmla="*/ 88900 h 3082645"/>
              <a:gd name="connsiteX9-305" fmla="*/ 9390 w 3490661"/>
              <a:gd name="connsiteY9-306" fmla="*/ 1452436 h 3082645"/>
              <a:gd name="connsiteX10-307" fmla="*/ 9398 w 3490661"/>
              <a:gd name="connsiteY10-308" fmla="*/ 1630223 h 3082645"/>
              <a:gd name="connsiteX11-309" fmla="*/ 796631 w 3490661"/>
              <a:gd name="connsiteY11-310" fmla="*/ 2993759 h 3082645"/>
              <a:gd name="connsiteX12-311" fmla="*/ 950601 w 3490661"/>
              <a:gd name="connsiteY12-312" fmla="*/ 3082645 h 3082645"/>
              <a:gd name="connsiteX0-313" fmla="*/ 950601 w 3490661"/>
              <a:gd name="connsiteY0-314" fmla="*/ 3082645 h 3082645"/>
              <a:gd name="connsiteX1-315" fmla="*/ 2525075 w 3490661"/>
              <a:gd name="connsiteY1-316" fmla="*/ 3082645 h 3082645"/>
              <a:gd name="connsiteX2-317" fmla="*/ 2679028 w 3490661"/>
              <a:gd name="connsiteY2-318" fmla="*/ 2993745 h 3082645"/>
              <a:gd name="connsiteX3-319" fmla="*/ 3466261 w 3490661"/>
              <a:gd name="connsiteY3-320" fmla="*/ 1630209 h 3082645"/>
              <a:gd name="connsiteX4-321" fmla="*/ 3466254 w 3490661"/>
              <a:gd name="connsiteY4-322" fmla="*/ 1452423 h 3082645"/>
              <a:gd name="connsiteX5-323" fmla="*/ 2679021 w 3490661"/>
              <a:gd name="connsiteY5-324" fmla="*/ 88887 h 3082645"/>
              <a:gd name="connsiteX6-325" fmla="*/ 2525051 w 3490661"/>
              <a:gd name="connsiteY6-326" fmla="*/ 0 h 3082645"/>
              <a:gd name="connsiteX7-327" fmla="*/ 950576 w 3490661"/>
              <a:gd name="connsiteY7-328" fmla="*/ 0 h 3082645"/>
              <a:gd name="connsiteX8-329" fmla="*/ 796623 w 3490661"/>
              <a:gd name="connsiteY8-330" fmla="*/ 88900 h 3082645"/>
              <a:gd name="connsiteX9-331" fmla="*/ 9390 w 3490661"/>
              <a:gd name="connsiteY9-332" fmla="*/ 1452436 h 3082645"/>
              <a:gd name="connsiteX10-333" fmla="*/ 9398 w 3490661"/>
              <a:gd name="connsiteY10-334" fmla="*/ 1630223 h 3082645"/>
              <a:gd name="connsiteX11-335" fmla="*/ 796631 w 3490661"/>
              <a:gd name="connsiteY11-336" fmla="*/ 2993759 h 3082645"/>
              <a:gd name="connsiteX12-337" fmla="*/ 950601 w 3490661"/>
              <a:gd name="connsiteY12-338" fmla="*/ 3082645 h 3082645"/>
              <a:gd name="connsiteX0-339" fmla="*/ 950601 w 3490661"/>
              <a:gd name="connsiteY0-340" fmla="*/ 3082645 h 3082645"/>
              <a:gd name="connsiteX1-341" fmla="*/ 2525075 w 3490661"/>
              <a:gd name="connsiteY1-342" fmla="*/ 3082645 h 3082645"/>
              <a:gd name="connsiteX2-343" fmla="*/ 2679028 w 3490661"/>
              <a:gd name="connsiteY2-344" fmla="*/ 2993745 h 3082645"/>
              <a:gd name="connsiteX3-345" fmla="*/ 3466261 w 3490661"/>
              <a:gd name="connsiteY3-346" fmla="*/ 1630209 h 3082645"/>
              <a:gd name="connsiteX4-347" fmla="*/ 3466254 w 3490661"/>
              <a:gd name="connsiteY4-348" fmla="*/ 1452423 h 3082645"/>
              <a:gd name="connsiteX5-349" fmla="*/ 2679021 w 3490661"/>
              <a:gd name="connsiteY5-350" fmla="*/ 88887 h 3082645"/>
              <a:gd name="connsiteX6-351" fmla="*/ 2525051 w 3490661"/>
              <a:gd name="connsiteY6-352" fmla="*/ 0 h 3082645"/>
              <a:gd name="connsiteX7-353" fmla="*/ 950576 w 3490661"/>
              <a:gd name="connsiteY7-354" fmla="*/ 0 h 3082645"/>
              <a:gd name="connsiteX8-355" fmla="*/ 796623 w 3490661"/>
              <a:gd name="connsiteY8-356" fmla="*/ 88900 h 3082645"/>
              <a:gd name="connsiteX9-357" fmla="*/ 9390 w 3490661"/>
              <a:gd name="connsiteY9-358" fmla="*/ 1452436 h 3082645"/>
              <a:gd name="connsiteX10-359" fmla="*/ 9398 w 3490661"/>
              <a:gd name="connsiteY10-360" fmla="*/ 1630223 h 3082645"/>
              <a:gd name="connsiteX11-361" fmla="*/ 796631 w 3490661"/>
              <a:gd name="connsiteY11-362" fmla="*/ 2993759 h 3082645"/>
              <a:gd name="connsiteX12-363" fmla="*/ 950601 w 3490661"/>
              <a:gd name="connsiteY12-364" fmla="*/ 3082645 h 3082645"/>
              <a:gd name="connsiteX0-365" fmla="*/ 950601 w 3490661"/>
              <a:gd name="connsiteY0-366" fmla="*/ 3082645 h 3082645"/>
              <a:gd name="connsiteX1-367" fmla="*/ 2525075 w 3490661"/>
              <a:gd name="connsiteY1-368" fmla="*/ 3082645 h 3082645"/>
              <a:gd name="connsiteX2-369" fmla="*/ 2679028 w 3490661"/>
              <a:gd name="connsiteY2-370" fmla="*/ 2993745 h 3082645"/>
              <a:gd name="connsiteX3-371" fmla="*/ 3466261 w 3490661"/>
              <a:gd name="connsiteY3-372" fmla="*/ 1630209 h 3082645"/>
              <a:gd name="connsiteX4-373" fmla="*/ 3466254 w 3490661"/>
              <a:gd name="connsiteY4-374" fmla="*/ 1452423 h 3082645"/>
              <a:gd name="connsiteX5-375" fmla="*/ 2679021 w 3490661"/>
              <a:gd name="connsiteY5-376" fmla="*/ 88887 h 3082645"/>
              <a:gd name="connsiteX6-377" fmla="*/ 2525051 w 3490661"/>
              <a:gd name="connsiteY6-378" fmla="*/ 0 h 3082645"/>
              <a:gd name="connsiteX7-379" fmla="*/ 950576 w 3490661"/>
              <a:gd name="connsiteY7-380" fmla="*/ 0 h 3082645"/>
              <a:gd name="connsiteX8-381" fmla="*/ 796623 w 3490661"/>
              <a:gd name="connsiteY8-382" fmla="*/ 88900 h 3082645"/>
              <a:gd name="connsiteX9-383" fmla="*/ 9390 w 3490661"/>
              <a:gd name="connsiteY9-384" fmla="*/ 1452436 h 3082645"/>
              <a:gd name="connsiteX10-385" fmla="*/ 9398 w 3490661"/>
              <a:gd name="connsiteY10-386" fmla="*/ 1630223 h 3082645"/>
              <a:gd name="connsiteX11-387" fmla="*/ 796631 w 3490661"/>
              <a:gd name="connsiteY11-388" fmla="*/ 2993759 h 3082645"/>
              <a:gd name="connsiteX12-389" fmla="*/ 950601 w 3490661"/>
              <a:gd name="connsiteY12-390" fmla="*/ 3082645 h 3082645"/>
              <a:gd name="connsiteX0-391" fmla="*/ 950601 w 3490661"/>
              <a:gd name="connsiteY0-392" fmla="*/ 3082645 h 3082645"/>
              <a:gd name="connsiteX1-393" fmla="*/ 2525075 w 3490661"/>
              <a:gd name="connsiteY1-394" fmla="*/ 3082645 h 3082645"/>
              <a:gd name="connsiteX2-395" fmla="*/ 2679028 w 3490661"/>
              <a:gd name="connsiteY2-396" fmla="*/ 2993745 h 3082645"/>
              <a:gd name="connsiteX3-397" fmla="*/ 3466261 w 3490661"/>
              <a:gd name="connsiteY3-398" fmla="*/ 1630209 h 3082645"/>
              <a:gd name="connsiteX4-399" fmla="*/ 3466254 w 3490661"/>
              <a:gd name="connsiteY4-400" fmla="*/ 1452423 h 3082645"/>
              <a:gd name="connsiteX5-401" fmla="*/ 2679021 w 3490661"/>
              <a:gd name="connsiteY5-402" fmla="*/ 88887 h 3082645"/>
              <a:gd name="connsiteX6-403" fmla="*/ 2525051 w 3490661"/>
              <a:gd name="connsiteY6-404" fmla="*/ 0 h 3082645"/>
              <a:gd name="connsiteX7-405" fmla="*/ 950576 w 3490661"/>
              <a:gd name="connsiteY7-406" fmla="*/ 0 h 3082645"/>
              <a:gd name="connsiteX8-407" fmla="*/ 796623 w 3490661"/>
              <a:gd name="connsiteY8-408" fmla="*/ 88900 h 3082645"/>
              <a:gd name="connsiteX9-409" fmla="*/ 9390 w 3490661"/>
              <a:gd name="connsiteY9-410" fmla="*/ 1452436 h 3082645"/>
              <a:gd name="connsiteX10-411" fmla="*/ 9398 w 3490661"/>
              <a:gd name="connsiteY10-412" fmla="*/ 1630223 h 3082645"/>
              <a:gd name="connsiteX11-413" fmla="*/ 796631 w 3490661"/>
              <a:gd name="connsiteY11-414" fmla="*/ 2993759 h 3082645"/>
              <a:gd name="connsiteX12-415" fmla="*/ 950601 w 3490661"/>
              <a:gd name="connsiteY12-416" fmla="*/ 3082645 h 3082645"/>
              <a:gd name="connsiteX0-417" fmla="*/ 950601 w 3490661"/>
              <a:gd name="connsiteY0-418" fmla="*/ 3082645 h 3082645"/>
              <a:gd name="connsiteX1-419" fmla="*/ 2525075 w 3490661"/>
              <a:gd name="connsiteY1-420" fmla="*/ 3082645 h 3082645"/>
              <a:gd name="connsiteX2-421" fmla="*/ 2679028 w 3490661"/>
              <a:gd name="connsiteY2-422" fmla="*/ 2993745 h 3082645"/>
              <a:gd name="connsiteX3-423" fmla="*/ 3466261 w 3490661"/>
              <a:gd name="connsiteY3-424" fmla="*/ 1630209 h 3082645"/>
              <a:gd name="connsiteX4-425" fmla="*/ 3466254 w 3490661"/>
              <a:gd name="connsiteY4-426" fmla="*/ 1452423 h 3082645"/>
              <a:gd name="connsiteX5-427" fmla="*/ 2679021 w 3490661"/>
              <a:gd name="connsiteY5-428" fmla="*/ 88887 h 3082645"/>
              <a:gd name="connsiteX6-429" fmla="*/ 2525051 w 3490661"/>
              <a:gd name="connsiteY6-430" fmla="*/ 0 h 3082645"/>
              <a:gd name="connsiteX7-431" fmla="*/ 950576 w 3490661"/>
              <a:gd name="connsiteY7-432" fmla="*/ 0 h 3082645"/>
              <a:gd name="connsiteX8-433" fmla="*/ 796623 w 3490661"/>
              <a:gd name="connsiteY8-434" fmla="*/ 88900 h 3082645"/>
              <a:gd name="connsiteX9-435" fmla="*/ 9390 w 3490661"/>
              <a:gd name="connsiteY9-436" fmla="*/ 1452436 h 3082645"/>
              <a:gd name="connsiteX10-437" fmla="*/ 9398 w 3490661"/>
              <a:gd name="connsiteY10-438" fmla="*/ 1630223 h 3082645"/>
              <a:gd name="connsiteX11-439" fmla="*/ 796631 w 3490661"/>
              <a:gd name="connsiteY11-440" fmla="*/ 2993759 h 3082645"/>
              <a:gd name="connsiteX12-441" fmla="*/ 950601 w 3490661"/>
              <a:gd name="connsiteY12-442" fmla="*/ 3082645 h 3082645"/>
              <a:gd name="connsiteX0-443" fmla="*/ 950603 w 3490663"/>
              <a:gd name="connsiteY0-444" fmla="*/ 3082645 h 3082645"/>
              <a:gd name="connsiteX1-445" fmla="*/ 2525077 w 3490663"/>
              <a:gd name="connsiteY1-446" fmla="*/ 3082645 h 3082645"/>
              <a:gd name="connsiteX2-447" fmla="*/ 2679030 w 3490663"/>
              <a:gd name="connsiteY2-448" fmla="*/ 2993745 h 3082645"/>
              <a:gd name="connsiteX3-449" fmla="*/ 3466263 w 3490663"/>
              <a:gd name="connsiteY3-450" fmla="*/ 1630209 h 3082645"/>
              <a:gd name="connsiteX4-451" fmla="*/ 3466256 w 3490663"/>
              <a:gd name="connsiteY4-452" fmla="*/ 1452423 h 3082645"/>
              <a:gd name="connsiteX5-453" fmla="*/ 2679023 w 3490663"/>
              <a:gd name="connsiteY5-454" fmla="*/ 88887 h 3082645"/>
              <a:gd name="connsiteX6-455" fmla="*/ 2525053 w 3490663"/>
              <a:gd name="connsiteY6-456" fmla="*/ 0 h 3082645"/>
              <a:gd name="connsiteX7-457" fmla="*/ 950578 w 3490663"/>
              <a:gd name="connsiteY7-458" fmla="*/ 0 h 3082645"/>
              <a:gd name="connsiteX8-459" fmla="*/ 796625 w 3490663"/>
              <a:gd name="connsiteY8-460" fmla="*/ 88900 h 3082645"/>
              <a:gd name="connsiteX9-461" fmla="*/ 9392 w 3490663"/>
              <a:gd name="connsiteY9-462" fmla="*/ 1452436 h 3082645"/>
              <a:gd name="connsiteX10-463" fmla="*/ 9400 w 3490663"/>
              <a:gd name="connsiteY10-464" fmla="*/ 1630223 h 3082645"/>
              <a:gd name="connsiteX11-465" fmla="*/ 796633 w 3490663"/>
              <a:gd name="connsiteY11-466" fmla="*/ 2993759 h 3082645"/>
              <a:gd name="connsiteX12-467" fmla="*/ 950603 w 3490663"/>
              <a:gd name="connsiteY12-468" fmla="*/ 3082645 h 3082645"/>
              <a:gd name="connsiteX0-469" fmla="*/ 965611 w 3505671"/>
              <a:gd name="connsiteY0-470" fmla="*/ 3082645 h 3082645"/>
              <a:gd name="connsiteX1-471" fmla="*/ 2540085 w 3505671"/>
              <a:gd name="connsiteY1-472" fmla="*/ 3082645 h 3082645"/>
              <a:gd name="connsiteX2-473" fmla="*/ 2694038 w 3505671"/>
              <a:gd name="connsiteY2-474" fmla="*/ 2993745 h 3082645"/>
              <a:gd name="connsiteX3-475" fmla="*/ 3481271 w 3505671"/>
              <a:gd name="connsiteY3-476" fmla="*/ 1630209 h 3082645"/>
              <a:gd name="connsiteX4-477" fmla="*/ 3481264 w 3505671"/>
              <a:gd name="connsiteY4-478" fmla="*/ 1452423 h 3082645"/>
              <a:gd name="connsiteX5-479" fmla="*/ 2694031 w 3505671"/>
              <a:gd name="connsiteY5-480" fmla="*/ 88887 h 3082645"/>
              <a:gd name="connsiteX6-481" fmla="*/ 2540061 w 3505671"/>
              <a:gd name="connsiteY6-482" fmla="*/ 0 h 3082645"/>
              <a:gd name="connsiteX7-483" fmla="*/ 965586 w 3505671"/>
              <a:gd name="connsiteY7-484" fmla="*/ 0 h 3082645"/>
              <a:gd name="connsiteX8-485" fmla="*/ 811633 w 3505671"/>
              <a:gd name="connsiteY8-486" fmla="*/ 88900 h 3082645"/>
              <a:gd name="connsiteX9-487" fmla="*/ 24400 w 3505671"/>
              <a:gd name="connsiteY9-488" fmla="*/ 1452436 h 3082645"/>
              <a:gd name="connsiteX10-489" fmla="*/ 24408 w 3505671"/>
              <a:gd name="connsiteY10-490" fmla="*/ 1630223 h 3082645"/>
              <a:gd name="connsiteX11-491" fmla="*/ 811641 w 3505671"/>
              <a:gd name="connsiteY11-492" fmla="*/ 2993759 h 3082645"/>
              <a:gd name="connsiteX12-493" fmla="*/ 965611 w 3505671"/>
              <a:gd name="connsiteY12-494" fmla="*/ 3082645 h 3082645"/>
              <a:gd name="connsiteX0-495" fmla="*/ 965611 w 3505671"/>
              <a:gd name="connsiteY0-496" fmla="*/ 3082645 h 3082645"/>
              <a:gd name="connsiteX1-497" fmla="*/ 2540085 w 3505671"/>
              <a:gd name="connsiteY1-498" fmla="*/ 3082645 h 3082645"/>
              <a:gd name="connsiteX2-499" fmla="*/ 2694038 w 3505671"/>
              <a:gd name="connsiteY2-500" fmla="*/ 2993745 h 3082645"/>
              <a:gd name="connsiteX3-501" fmla="*/ 3481271 w 3505671"/>
              <a:gd name="connsiteY3-502" fmla="*/ 1630209 h 3082645"/>
              <a:gd name="connsiteX4-503" fmla="*/ 3481264 w 3505671"/>
              <a:gd name="connsiteY4-504" fmla="*/ 1452423 h 3082645"/>
              <a:gd name="connsiteX5-505" fmla="*/ 2694031 w 3505671"/>
              <a:gd name="connsiteY5-506" fmla="*/ 88887 h 3082645"/>
              <a:gd name="connsiteX6-507" fmla="*/ 2540061 w 3505671"/>
              <a:gd name="connsiteY6-508" fmla="*/ 0 h 3082645"/>
              <a:gd name="connsiteX7-509" fmla="*/ 965586 w 3505671"/>
              <a:gd name="connsiteY7-510" fmla="*/ 0 h 3082645"/>
              <a:gd name="connsiteX8-511" fmla="*/ 811633 w 3505671"/>
              <a:gd name="connsiteY8-512" fmla="*/ 88900 h 3082645"/>
              <a:gd name="connsiteX9-513" fmla="*/ 24400 w 3505671"/>
              <a:gd name="connsiteY9-514" fmla="*/ 1452436 h 3082645"/>
              <a:gd name="connsiteX10-515" fmla="*/ 24408 w 3505671"/>
              <a:gd name="connsiteY10-516" fmla="*/ 1630223 h 3082645"/>
              <a:gd name="connsiteX11-517" fmla="*/ 811641 w 3505671"/>
              <a:gd name="connsiteY11-518" fmla="*/ 2993759 h 3082645"/>
              <a:gd name="connsiteX12-519" fmla="*/ 965611 w 3505671"/>
              <a:gd name="connsiteY12-520" fmla="*/ 3082645 h 3082645"/>
              <a:gd name="connsiteX0-521" fmla="*/ 965611 w 3505671"/>
              <a:gd name="connsiteY0-522" fmla="*/ 3082645 h 3082645"/>
              <a:gd name="connsiteX1-523" fmla="*/ 2540085 w 3505671"/>
              <a:gd name="connsiteY1-524" fmla="*/ 3082645 h 3082645"/>
              <a:gd name="connsiteX2-525" fmla="*/ 2694038 w 3505671"/>
              <a:gd name="connsiteY2-526" fmla="*/ 2993745 h 3082645"/>
              <a:gd name="connsiteX3-527" fmla="*/ 3481271 w 3505671"/>
              <a:gd name="connsiteY3-528" fmla="*/ 1630209 h 3082645"/>
              <a:gd name="connsiteX4-529" fmla="*/ 3481264 w 3505671"/>
              <a:gd name="connsiteY4-530" fmla="*/ 1452423 h 3082645"/>
              <a:gd name="connsiteX5-531" fmla="*/ 2694031 w 3505671"/>
              <a:gd name="connsiteY5-532" fmla="*/ 88887 h 3082645"/>
              <a:gd name="connsiteX6-533" fmla="*/ 2540061 w 3505671"/>
              <a:gd name="connsiteY6-534" fmla="*/ 0 h 3082645"/>
              <a:gd name="connsiteX7-535" fmla="*/ 965586 w 3505671"/>
              <a:gd name="connsiteY7-536" fmla="*/ 0 h 3082645"/>
              <a:gd name="connsiteX8-537" fmla="*/ 811633 w 3505671"/>
              <a:gd name="connsiteY8-538" fmla="*/ 88900 h 3082645"/>
              <a:gd name="connsiteX9-539" fmla="*/ 24400 w 3505671"/>
              <a:gd name="connsiteY9-540" fmla="*/ 1452436 h 3082645"/>
              <a:gd name="connsiteX10-541" fmla="*/ 24408 w 3505671"/>
              <a:gd name="connsiteY10-542" fmla="*/ 1630223 h 3082645"/>
              <a:gd name="connsiteX11-543" fmla="*/ 811641 w 3505671"/>
              <a:gd name="connsiteY11-544" fmla="*/ 2993759 h 3082645"/>
              <a:gd name="connsiteX12-545" fmla="*/ 965611 w 3505671"/>
              <a:gd name="connsiteY12-546" fmla="*/ 3082645 h 3082645"/>
              <a:gd name="connsiteX0-547" fmla="*/ 965611 w 3505671"/>
              <a:gd name="connsiteY0-548" fmla="*/ 3082645 h 3082645"/>
              <a:gd name="connsiteX1-549" fmla="*/ 2540085 w 3505671"/>
              <a:gd name="connsiteY1-550" fmla="*/ 3082645 h 3082645"/>
              <a:gd name="connsiteX2-551" fmla="*/ 2694038 w 3505671"/>
              <a:gd name="connsiteY2-552" fmla="*/ 2993745 h 3082645"/>
              <a:gd name="connsiteX3-553" fmla="*/ 3481271 w 3505671"/>
              <a:gd name="connsiteY3-554" fmla="*/ 1630209 h 3082645"/>
              <a:gd name="connsiteX4-555" fmla="*/ 3481264 w 3505671"/>
              <a:gd name="connsiteY4-556" fmla="*/ 1452423 h 3082645"/>
              <a:gd name="connsiteX5-557" fmla="*/ 2694031 w 3505671"/>
              <a:gd name="connsiteY5-558" fmla="*/ 88887 h 3082645"/>
              <a:gd name="connsiteX6-559" fmla="*/ 2540061 w 3505671"/>
              <a:gd name="connsiteY6-560" fmla="*/ 0 h 3082645"/>
              <a:gd name="connsiteX7-561" fmla="*/ 965586 w 3505671"/>
              <a:gd name="connsiteY7-562" fmla="*/ 0 h 3082645"/>
              <a:gd name="connsiteX8-563" fmla="*/ 811633 w 3505671"/>
              <a:gd name="connsiteY8-564" fmla="*/ 88900 h 3082645"/>
              <a:gd name="connsiteX9-565" fmla="*/ 24400 w 3505671"/>
              <a:gd name="connsiteY9-566" fmla="*/ 1452436 h 3082645"/>
              <a:gd name="connsiteX10-567" fmla="*/ 24408 w 3505671"/>
              <a:gd name="connsiteY10-568" fmla="*/ 1630223 h 3082645"/>
              <a:gd name="connsiteX11-569" fmla="*/ 811641 w 3505671"/>
              <a:gd name="connsiteY11-570" fmla="*/ 2993759 h 3082645"/>
              <a:gd name="connsiteX12-571" fmla="*/ 965611 w 3505671"/>
              <a:gd name="connsiteY12-572" fmla="*/ 3082645 h 30826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3505671" h="3082645">
                <a:moveTo>
                  <a:pt x="965611" y="3082645"/>
                </a:moveTo>
                <a:cubicBezTo>
                  <a:pt x="1030690" y="3082645"/>
                  <a:pt x="2475006" y="3082646"/>
                  <a:pt x="2540085" y="3082645"/>
                </a:cubicBezTo>
                <a:cubicBezTo>
                  <a:pt x="2605164" y="3082646"/>
                  <a:pt x="2661499" y="3050107"/>
                  <a:pt x="2694038" y="2993745"/>
                </a:cubicBezTo>
                <a:cubicBezTo>
                  <a:pt x="2726578" y="2937386"/>
                  <a:pt x="3448731" y="1686570"/>
                  <a:pt x="3481271" y="1630209"/>
                </a:cubicBezTo>
                <a:cubicBezTo>
                  <a:pt x="3513810" y="1573850"/>
                  <a:pt x="3513803" y="1508784"/>
                  <a:pt x="3481264" y="1452423"/>
                </a:cubicBezTo>
                <a:cubicBezTo>
                  <a:pt x="3448724" y="1396064"/>
                  <a:pt x="2726570" y="145248"/>
                  <a:pt x="2694031" y="88887"/>
                </a:cubicBezTo>
                <a:cubicBezTo>
                  <a:pt x="2661492" y="32528"/>
                  <a:pt x="2605139" y="1"/>
                  <a:pt x="2540061" y="0"/>
                </a:cubicBezTo>
                <a:cubicBezTo>
                  <a:pt x="2474982" y="1"/>
                  <a:pt x="1030665" y="1"/>
                  <a:pt x="965586" y="0"/>
                </a:cubicBezTo>
                <a:cubicBezTo>
                  <a:pt x="900507" y="1"/>
                  <a:pt x="844173" y="32540"/>
                  <a:pt x="811633" y="88900"/>
                </a:cubicBezTo>
                <a:cubicBezTo>
                  <a:pt x="779094" y="145261"/>
                  <a:pt x="56940" y="1396077"/>
                  <a:pt x="24400" y="1452436"/>
                </a:cubicBezTo>
                <a:cubicBezTo>
                  <a:pt x="-8139" y="1508797"/>
                  <a:pt x="-8132" y="1573863"/>
                  <a:pt x="24408" y="1630223"/>
                </a:cubicBezTo>
                <a:cubicBezTo>
                  <a:pt x="56947" y="1686584"/>
                  <a:pt x="779101" y="2937400"/>
                  <a:pt x="811641" y="2993759"/>
                </a:cubicBezTo>
                <a:cubicBezTo>
                  <a:pt x="844180" y="3050120"/>
                  <a:pt x="900532" y="3082645"/>
                  <a:pt x="965611" y="3082645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alpha val="100000"/>
                </a:schemeClr>
              </a:gs>
              <a:gs pos="0">
                <a:schemeClr val="accent2">
                  <a:lumMod val="60000"/>
                  <a:lumOff val="40000"/>
                  <a:alpha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9017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 sz="1600" b="1">
              <a:solidFill>
                <a:schemeClr val="lt1"/>
              </a:solidFill>
              <a:sym typeface="+mn-ea"/>
            </a:endParaRPr>
          </a:p>
        </p:txBody>
      </p:sp>
      <p:sp>
        <p:nvSpPr>
          <p:cNvPr id="5" name="任意多边形: 形状 14296"/>
          <p:cNvSpPr/>
          <p:nvPr>
            <p:custDataLst>
              <p:tags r:id="rId14"/>
            </p:custDataLst>
          </p:nvPr>
        </p:nvSpPr>
        <p:spPr>
          <a:xfrm rot="1800000">
            <a:off x="4310698" y="4293235"/>
            <a:ext cx="480060" cy="422275"/>
          </a:xfrm>
          <a:custGeom>
            <a:avLst/>
            <a:gdLst>
              <a:gd name="connsiteX0" fmla="*/ 950601 w 3475650"/>
              <a:gd name="connsiteY0" fmla="*/ 3082645 h 3082645"/>
              <a:gd name="connsiteX1" fmla="*/ 2525075 w 3475650"/>
              <a:gd name="connsiteY1" fmla="*/ 3082645 h 3082645"/>
              <a:gd name="connsiteX2" fmla="*/ 2679028 w 3475650"/>
              <a:gd name="connsiteY2" fmla="*/ 2993745 h 3082645"/>
              <a:gd name="connsiteX3" fmla="*/ 3466261 w 3475650"/>
              <a:gd name="connsiteY3" fmla="*/ 1630209 h 3082645"/>
              <a:gd name="connsiteX4" fmla="*/ 3466254 w 3475650"/>
              <a:gd name="connsiteY4" fmla="*/ 1452423 h 3082645"/>
              <a:gd name="connsiteX5" fmla="*/ 2679021 w 3475650"/>
              <a:gd name="connsiteY5" fmla="*/ 88887 h 3082645"/>
              <a:gd name="connsiteX6" fmla="*/ 2525051 w 3475650"/>
              <a:gd name="connsiteY6" fmla="*/ 0 h 3082645"/>
              <a:gd name="connsiteX7" fmla="*/ 950576 w 3475650"/>
              <a:gd name="connsiteY7" fmla="*/ 0 h 3082645"/>
              <a:gd name="connsiteX8" fmla="*/ 796623 w 3475650"/>
              <a:gd name="connsiteY8" fmla="*/ 88900 h 3082645"/>
              <a:gd name="connsiteX9" fmla="*/ 9390 w 3475650"/>
              <a:gd name="connsiteY9" fmla="*/ 1452436 h 3082645"/>
              <a:gd name="connsiteX10" fmla="*/ 9398 w 3475650"/>
              <a:gd name="connsiteY10" fmla="*/ 1630223 h 3082645"/>
              <a:gd name="connsiteX11" fmla="*/ 796631 w 3475650"/>
              <a:gd name="connsiteY11" fmla="*/ 2993759 h 3082645"/>
              <a:gd name="connsiteX12" fmla="*/ 950601 w 3475650"/>
              <a:gd name="connsiteY12" fmla="*/ 3082645 h 3082645"/>
              <a:gd name="connsiteX0-1" fmla="*/ 950601 w 3475650"/>
              <a:gd name="connsiteY0-2" fmla="*/ 3082645 h 3082645"/>
              <a:gd name="connsiteX1-3" fmla="*/ 2525075 w 3475650"/>
              <a:gd name="connsiteY1-4" fmla="*/ 3082645 h 3082645"/>
              <a:gd name="connsiteX2-5" fmla="*/ 2679028 w 3475650"/>
              <a:gd name="connsiteY2-6" fmla="*/ 2993745 h 3082645"/>
              <a:gd name="connsiteX3-7" fmla="*/ 3466261 w 3475650"/>
              <a:gd name="connsiteY3-8" fmla="*/ 1630209 h 3082645"/>
              <a:gd name="connsiteX4-9" fmla="*/ 3466254 w 3475650"/>
              <a:gd name="connsiteY4-10" fmla="*/ 1452423 h 3082645"/>
              <a:gd name="connsiteX5-11" fmla="*/ 2679021 w 3475650"/>
              <a:gd name="connsiteY5-12" fmla="*/ 88887 h 3082645"/>
              <a:gd name="connsiteX6-13" fmla="*/ 2525051 w 3475650"/>
              <a:gd name="connsiteY6-14" fmla="*/ 0 h 3082645"/>
              <a:gd name="connsiteX7-15" fmla="*/ 950576 w 3475650"/>
              <a:gd name="connsiteY7-16" fmla="*/ 0 h 3082645"/>
              <a:gd name="connsiteX8-17" fmla="*/ 796623 w 3475650"/>
              <a:gd name="connsiteY8-18" fmla="*/ 88900 h 3082645"/>
              <a:gd name="connsiteX9-19" fmla="*/ 9390 w 3475650"/>
              <a:gd name="connsiteY9-20" fmla="*/ 1452436 h 3082645"/>
              <a:gd name="connsiteX10-21" fmla="*/ 9398 w 3475650"/>
              <a:gd name="connsiteY10-22" fmla="*/ 1630223 h 3082645"/>
              <a:gd name="connsiteX11-23" fmla="*/ 796631 w 3475650"/>
              <a:gd name="connsiteY11-24" fmla="*/ 2993759 h 3082645"/>
              <a:gd name="connsiteX12-25" fmla="*/ 950601 w 3475650"/>
              <a:gd name="connsiteY12-26" fmla="*/ 3082645 h 3082645"/>
              <a:gd name="connsiteX0-27" fmla="*/ 950601 w 3475650"/>
              <a:gd name="connsiteY0-28" fmla="*/ 3082645 h 3082645"/>
              <a:gd name="connsiteX1-29" fmla="*/ 2525075 w 3475650"/>
              <a:gd name="connsiteY1-30" fmla="*/ 3082645 h 3082645"/>
              <a:gd name="connsiteX2-31" fmla="*/ 2679028 w 3475650"/>
              <a:gd name="connsiteY2-32" fmla="*/ 2993745 h 3082645"/>
              <a:gd name="connsiteX3-33" fmla="*/ 3466261 w 3475650"/>
              <a:gd name="connsiteY3-34" fmla="*/ 1630209 h 3082645"/>
              <a:gd name="connsiteX4-35" fmla="*/ 3466254 w 3475650"/>
              <a:gd name="connsiteY4-36" fmla="*/ 1452423 h 3082645"/>
              <a:gd name="connsiteX5-37" fmla="*/ 2679021 w 3475650"/>
              <a:gd name="connsiteY5-38" fmla="*/ 88887 h 3082645"/>
              <a:gd name="connsiteX6-39" fmla="*/ 2525051 w 3475650"/>
              <a:gd name="connsiteY6-40" fmla="*/ 0 h 3082645"/>
              <a:gd name="connsiteX7-41" fmla="*/ 950576 w 3475650"/>
              <a:gd name="connsiteY7-42" fmla="*/ 0 h 3082645"/>
              <a:gd name="connsiteX8-43" fmla="*/ 796623 w 3475650"/>
              <a:gd name="connsiteY8-44" fmla="*/ 88900 h 3082645"/>
              <a:gd name="connsiteX9-45" fmla="*/ 9390 w 3475650"/>
              <a:gd name="connsiteY9-46" fmla="*/ 1452436 h 3082645"/>
              <a:gd name="connsiteX10-47" fmla="*/ 9398 w 3475650"/>
              <a:gd name="connsiteY10-48" fmla="*/ 1630223 h 3082645"/>
              <a:gd name="connsiteX11-49" fmla="*/ 796631 w 3475650"/>
              <a:gd name="connsiteY11-50" fmla="*/ 2993759 h 3082645"/>
              <a:gd name="connsiteX12-51" fmla="*/ 950601 w 3475650"/>
              <a:gd name="connsiteY12-52" fmla="*/ 3082645 h 3082645"/>
              <a:gd name="connsiteX0-53" fmla="*/ 950601 w 3475650"/>
              <a:gd name="connsiteY0-54" fmla="*/ 3082645 h 3082645"/>
              <a:gd name="connsiteX1-55" fmla="*/ 2525075 w 3475650"/>
              <a:gd name="connsiteY1-56" fmla="*/ 3082645 h 3082645"/>
              <a:gd name="connsiteX2-57" fmla="*/ 2679028 w 3475650"/>
              <a:gd name="connsiteY2-58" fmla="*/ 2993745 h 3082645"/>
              <a:gd name="connsiteX3-59" fmla="*/ 3466261 w 3475650"/>
              <a:gd name="connsiteY3-60" fmla="*/ 1630209 h 3082645"/>
              <a:gd name="connsiteX4-61" fmla="*/ 3466254 w 3475650"/>
              <a:gd name="connsiteY4-62" fmla="*/ 1452423 h 3082645"/>
              <a:gd name="connsiteX5-63" fmla="*/ 2679021 w 3475650"/>
              <a:gd name="connsiteY5-64" fmla="*/ 88887 h 3082645"/>
              <a:gd name="connsiteX6-65" fmla="*/ 2525051 w 3475650"/>
              <a:gd name="connsiteY6-66" fmla="*/ 0 h 3082645"/>
              <a:gd name="connsiteX7-67" fmla="*/ 950576 w 3475650"/>
              <a:gd name="connsiteY7-68" fmla="*/ 0 h 3082645"/>
              <a:gd name="connsiteX8-69" fmla="*/ 796623 w 3475650"/>
              <a:gd name="connsiteY8-70" fmla="*/ 88900 h 3082645"/>
              <a:gd name="connsiteX9-71" fmla="*/ 9390 w 3475650"/>
              <a:gd name="connsiteY9-72" fmla="*/ 1452436 h 3082645"/>
              <a:gd name="connsiteX10-73" fmla="*/ 9398 w 3475650"/>
              <a:gd name="connsiteY10-74" fmla="*/ 1630223 h 3082645"/>
              <a:gd name="connsiteX11-75" fmla="*/ 796631 w 3475650"/>
              <a:gd name="connsiteY11-76" fmla="*/ 2993759 h 3082645"/>
              <a:gd name="connsiteX12-77" fmla="*/ 950601 w 3475650"/>
              <a:gd name="connsiteY12-78" fmla="*/ 3082645 h 3082645"/>
              <a:gd name="connsiteX0-79" fmla="*/ 950601 w 3475650"/>
              <a:gd name="connsiteY0-80" fmla="*/ 3082645 h 3082645"/>
              <a:gd name="connsiteX1-81" fmla="*/ 2525075 w 3475650"/>
              <a:gd name="connsiteY1-82" fmla="*/ 3082645 h 3082645"/>
              <a:gd name="connsiteX2-83" fmla="*/ 2679028 w 3475650"/>
              <a:gd name="connsiteY2-84" fmla="*/ 2993745 h 3082645"/>
              <a:gd name="connsiteX3-85" fmla="*/ 3466261 w 3475650"/>
              <a:gd name="connsiteY3-86" fmla="*/ 1630209 h 3082645"/>
              <a:gd name="connsiteX4-87" fmla="*/ 3466254 w 3475650"/>
              <a:gd name="connsiteY4-88" fmla="*/ 1452423 h 3082645"/>
              <a:gd name="connsiteX5-89" fmla="*/ 2679021 w 3475650"/>
              <a:gd name="connsiteY5-90" fmla="*/ 88887 h 3082645"/>
              <a:gd name="connsiteX6-91" fmla="*/ 2525051 w 3475650"/>
              <a:gd name="connsiteY6-92" fmla="*/ 0 h 3082645"/>
              <a:gd name="connsiteX7-93" fmla="*/ 950576 w 3475650"/>
              <a:gd name="connsiteY7-94" fmla="*/ 0 h 3082645"/>
              <a:gd name="connsiteX8-95" fmla="*/ 796623 w 3475650"/>
              <a:gd name="connsiteY8-96" fmla="*/ 88900 h 3082645"/>
              <a:gd name="connsiteX9-97" fmla="*/ 9390 w 3475650"/>
              <a:gd name="connsiteY9-98" fmla="*/ 1452436 h 3082645"/>
              <a:gd name="connsiteX10-99" fmla="*/ 9398 w 3475650"/>
              <a:gd name="connsiteY10-100" fmla="*/ 1630223 h 3082645"/>
              <a:gd name="connsiteX11-101" fmla="*/ 796631 w 3475650"/>
              <a:gd name="connsiteY11-102" fmla="*/ 2993759 h 3082645"/>
              <a:gd name="connsiteX12-103" fmla="*/ 950601 w 3475650"/>
              <a:gd name="connsiteY12-104" fmla="*/ 3082645 h 3082645"/>
              <a:gd name="connsiteX0-105" fmla="*/ 950601 w 3475650"/>
              <a:gd name="connsiteY0-106" fmla="*/ 3082645 h 3082645"/>
              <a:gd name="connsiteX1-107" fmla="*/ 2525075 w 3475650"/>
              <a:gd name="connsiteY1-108" fmla="*/ 3082645 h 3082645"/>
              <a:gd name="connsiteX2-109" fmla="*/ 2679028 w 3475650"/>
              <a:gd name="connsiteY2-110" fmla="*/ 2993745 h 3082645"/>
              <a:gd name="connsiteX3-111" fmla="*/ 3466261 w 3475650"/>
              <a:gd name="connsiteY3-112" fmla="*/ 1630209 h 3082645"/>
              <a:gd name="connsiteX4-113" fmla="*/ 3466254 w 3475650"/>
              <a:gd name="connsiteY4-114" fmla="*/ 1452423 h 3082645"/>
              <a:gd name="connsiteX5-115" fmla="*/ 2679021 w 3475650"/>
              <a:gd name="connsiteY5-116" fmla="*/ 88887 h 3082645"/>
              <a:gd name="connsiteX6-117" fmla="*/ 2525051 w 3475650"/>
              <a:gd name="connsiteY6-118" fmla="*/ 0 h 3082645"/>
              <a:gd name="connsiteX7-119" fmla="*/ 950576 w 3475650"/>
              <a:gd name="connsiteY7-120" fmla="*/ 0 h 3082645"/>
              <a:gd name="connsiteX8-121" fmla="*/ 796623 w 3475650"/>
              <a:gd name="connsiteY8-122" fmla="*/ 88900 h 3082645"/>
              <a:gd name="connsiteX9-123" fmla="*/ 9390 w 3475650"/>
              <a:gd name="connsiteY9-124" fmla="*/ 1452436 h 3082645"/>
              <a:gd name="connsiteX10-125" fmla="*/ 9398 w 3475650"/>
              <a:gd name="connsiteY10-126" fmla="*/ 1630223 h 3082645"/>
              <a:gd name="connsiteX11-127" fmla="*/ 796631 w 3475650"/>
              <a:gd name="connsiteY11-128" fmla="*/ 2993759 h 3082645"/>
              <a:gd name="connsiteX12-129" fmla="*/ 950601 w 3475650"/>
              <a:gd name="connsiteY12-130" fmla="*/ 3082645 h 3082645"/>
              <a:gd name="connsiteX0-131" fmla="*/ 950601 w 3475653"/>
              <a:gd name="connsiteY0-132" fmla="*/ 3082645 h 3082645"/>
              <a:gd name="connsiteX1-133" fmla="*/ 2525075 w 3475653"/>
              <a:gd name="connsiteY1-134" fmla="*/ 3082645 h 3082645"/>
              <a:gd name="connsiteX2-135" fmla="*/ 2679028 w 3475653"/>
              <a:gd name="connsiteY2-136" fmla="*/ 2993745 h 3082645"/>
              <a:gd name="connsiteX3-137" fmla="*/ 3466261 w 3475653"/>
              <a:gd name="connsiteY3-138" fmla="*/ 1630209 h 3082645"/>
              <a:gd name="connsiteX4-139" fmla="*/ 3466254 w 3475653"/>
              <a:gd name="connsiteY4-140" fmla="*/ 1452423 h 3082645"/>
              <a:gd name="connsiteX5-141" fmla="*/ 2679021 w 3475653"/>
              <a:gd name="connsiteY5-142" fmla="*/ 88887 h 3082645"/>
              <a:gd name="connsiteX6-143" fmla="*/ 2525051 w 3475653"/>
              <a:gd name="connsiteY6-144" fmla="*/ 0 h 3082645"/>
              <a:gd name="connsiteX7-145" fmla="*/ 950576 w 3475653"/>
              <a:gd name="connsiteY7-146" fmla="*/ 0 h 3082645"/>
              <a:gd name="connsiteX8-147" fmla="*/ 796623 w 3475653"/>
              <a:gd name="connsiteY8-148" fmla="*/ 88900 h 3082645"/>
              <a:gd name="connsiteX9-149" fmla="*/ 9390 w 3475653"/>
              <a:gd name="connsiteY9-150" fmla="*/ 1452436 h 3082645"/>
              <a:gd name="connsiteX10-151" fmla="*/ 9398 w 3475653"/>
              <a:gd name="connsiteY10-152" fmla="*/ 1630223 h 3082645"/>
              <a:gd name="connsiteX11-153" fmla="*/ 796631 w 3475653"/>
              <a:gd name="connsiteY11-154" fmla="*/ 2993759 h 3082645"/>
              <a:gd name="connsiteX12-155" fmla="*/ 950601 w 3475653"/>
              <a:gd name="connsiteY12-156" fmla="*/ 3082645 h 3082645"/>
              <a:gd name="connsiteX0-157" fmla="*/ 950601 w 3490661"/>
              <a:gd name="connsiteY0-158" fmla="*/ 3082645 h 3082645"/>
              <a:gd name="connsiteX1-159" fmla="*/ 2525075 w 3490661"/>
              <a:gd name="connsiteY1-160" fmla="*/ 3082645 h 3082645"/>
              <a:gd name="connsiteX2-161" fmla="*/ 2679028 w 3490661"/>
              <a:gd name="connsiteY2-162" fmla="*/ 2993745 h 3082645"/>
              <a:gd name="connsiteX3-163" fmla="*/ 3466261 w 3490661"/>
              <a:gd name="connsiteY3-164" fmla="*/ 1630209 h 3082645"/>
              <a:gd name="connsiteX4-165" fmla="*/ 3466254 w 3490661"/>
              <a:gd name="connsiteY4-166" fmla="*/ 1452423 h 3082645"/>
              <a:gd name="connsiteX5-167" fmla="*/ 2679021 w 3490661"/>
              <a:gd name="connsiteY5-168" fmla="*/ 88887 h 3082645"/>
              <a:gd name="connsiteX6-169" fmla="*/ 2525051 w 3490661"/>
              <a:gd name="connsiteY6-170" fmla="*/ 0 h 3082645"/>
              <a:gd name="connsiteX7-171" fmla="*/ 950576 w 3490661"/>
              <a:gd name="connsiteY7-172" fmla="*/ 0 h 3082645"/>
              <a:gd name="connsiteX8-173" fmla="*/ 796623 w 3490661"/>
              <a:gd name="connsiteY8-174" fmla="*/ 88900 h 3082645"/>
              <a:gd name="connsiteX9-175" fmla="*/ 9390 w 3490661"/>
              <a:gd name="connsiteY9-176" fmla="*/ 1452436 h 3082645"/>
              <a:gd name="connsiteX10-177" fmla="*/ 9398 w 3490661"/>
              <a:gd name="connsiteY10-178" fmla="*/ 1630223 h 3082645"/>
              <a:gd name="connsiteX11-179" fmla="*/ 796631 w 3490661"/>
              <a:gd name="connsiteY11-180" fmla="*/ 2993759 h 3082645"/>
              <a:gd name="connsiteX12-181" fmla="*/ 950601 w 3490661"/>
              <a:gd name="connsiteY12-182" fmla="*/ 3082645 h 3082645"/>
              <a:gd name="connsiteX0-183" fmla="*/ 950601 w 3490661"/>
              <a:gd name="connsiteY0-184" fmla="*/ 3082645 h 3082645"/>
              <a:gd name="connsiteX1-185" fmla="*/ 2525075 w 3490661"/>
              <a:gd name="connsiteY1-186" fmla="*/ 3082645 h 3082645"/>
              <a:gd name="connsiteX2-187" fmla="*/ 2679028 w 3490661"/>
              <a:gd name="connsiteY2-188" fmla="*/ 2993745 h 3082645"/>
              <a:gd name="connsiteX3-189" fmla="*/ 3466261 w 3490661"/>
              <a:gd name="connsiteY3-190" fmla="*/ 1630209 h 3082645"/>
              <a:gd name="connsiteX4-191" fmla="*/ 3466254 w 3490661"/>
              <a:gd name="connsiteY4-192" fmla="*/ 1452423 h 3082645"/>
              <a:gd name="connsiteX5-193" fmla="*/ 2679021 w 3490661"/>
              <a:gd name="connsiteY5-194" fmla="*/ 88887 h 3082645"/>
              <a:gd name="connsiteX6-195" fmla="*/ 2525051 w 3490661"/>
              <a:gd name="connsiteY6-196" fmla="*/ 0 h 3082645"/>
              <a:gd name="connsiteX7-197" fmla="*/ 950576 w 3490661"/>
              <a:gd name="connsiteY7-198" fmla="*/ 0 h 3082645"/>
              <a:gd name="connsiteX8-199" fmla="*/ 796623 w 3490661"/>
              <a:gd name="connsiteY8-200" fmla="*/ 88900 h 3082645"/>
              <a:gd name="connsiteX9-201" fmla="*/ 9390 w 3490661"/>
              <a:gd name="connsiteY9-202" fmla="*/ 1452436 h 3082645"/>
              <a:gd name="connsiteX10-203" fmla="*/ 9398 w 3490661"/>
              <a:gd name="connsiteY10-204" fmla="*/ 1630223 h 3082645"/>
              <a:gd name="connsiteX11-205" fmla="*/ 796631 w 3490661"/>
              <a:gd name="connsiteY11-206" fmla="*/ 2993759 h 3082645"/>
              <a:gd name="connsiteX12-207" fmla="*/ 950601 w 3490661"/>
              <a:gd name="connsiteY12-208" fmla="*/ 3082645 h 3082645"/>
              <a:gd name="connsiteX0-209" fmla="*/ 950601 w 3490661"/>
              <a:gd name="connsiteY0-210" fmla="*/ 3082645 h 3082645"/>
              <a:gd name="connsiteX1-211" fmla="*/ 2525075 w 3490661"/>
              <a:gd name="connsiteY1-212" fmla="*/ 3082645 h 3082645"/>
              <a:gd name="connsiteX2-213" fmla="*/ 2679028 w 3490661"/>
              <a:gd name="connsiteY2-214" fmla="*/ 2993745 h 3082645"/>
              <a:gd name="connsiteX3-215" fmla="*/ 3466261 w 3490661"/>
              <a:gd name="connsiteY3-216" fmla="*/ 1630209 h 3082645"/>
              <a:gd name="connsiteX4-217" fmla="*/ 3466254 w 3490661"/>
              <a:gd name="connsiteY4-218" fmla="*/ 1452423 h 3082645"/>
              <a:gd name="connsiteX5-219" fmla="*/ 2679021 w 3490661"/>
              <a:gd name="connsiteY5-220" fmla="*/ 88887 h 3082645"/>
              <a:gd name="connsiteX6-221" fmla="*/ 2525051 w 3490661"/>
              <a:gd name="connsiteY6-222" fmla="*/ 0 h 3082645"/>
              <a:gd name="connsiteX7-223" fmla="*/ 950576 w 3490661"/>
              <a:gd name="connsiteY7-224" fmla="*/ 0 h 3082645"/>
              <a:gd name="connsiteX8-225" fmla="*/ 796623 w 3490661"/>
              <a:gd name="connsiteY8-226" fmla="*/ 88900 h 3082645"/>
              <a:gd name="connsiteX9-227" fmla="*/ 9390 w 3490661"/>
              <a:gd name="connsiteY9-228" fmla="*/ 1452436 h 3082645"/>
              <a:gd name="connsiteX10-229" fmla="*/ 9398 w 3490661"/>
              <a:gd name="connsiteY10-230" fmla="*/ 1630223 h 3082645"/>
              <a:gd name="connsiteX11-231" fmla="*/ 796631 w 3490661"/>
              <a:gd name="connsiteY11-232" fmla="*/ 2993759 h 3082645"/>
              <a:gd name="connsiteX12-233" fmla="*/ 950601 w 3490661"/>
              <a:gd name="connsiteY12-234" fmla="*/ 3082645 h 3082645"/>
              <a:gd name="connsiteX0-235" fmla="*/ 950601 w 3490661"/>
              <a:gd name="connsiteY0-236" fmla="*/ 3082645 h 3082645"/>
              <a:gd name="connsiteX1-237" fmla="*/ 2525075 w 3490661"/>
              <a:gd name="connsiteY1-238" fmla="*/ 3082645 h 3082645"/>
              <a:gd name="connsiteX2-239" fmla="*/ 2679028 w 3490661"/>
              <a:gd name="connsiteY2-240" fmla="*/ 2993745 h 3082645"/>
              <a:gd name="connsiteX3-241" fmla="*/ 3466261 w 3490661"/>
              <a:gd name="connsiteY3-242" fmla="*/ 1630209 h 3082645"/>
              <a:gd name="connsiteX4-243" fmla="*/ 3466254 w 3490661"/>
              <a:gd name="connsiteY4-244" fmla="*/ 1452423 h 3082645"/>
              <a:gd name="connsiteX5-245" fmla="*/ 2679021 w 3490661"/>
              <a:gd name="connsiteY5-246" fmla="*/ 88887 h 3082645"/>
              <a:gd name="connsiteX6-247" fmla="*/ 2525051 w 3490661"/>
              <a:gd name="connsiteY6-248" fmla="*/ 0 h 3082645"/>
              <a:gd name="connsiteX7-249" fmla="*/ 950576 w 3490661"/>
              <a:gd name="connsiteY7-250" fmla="*/ 0 h 3082645"/>
              <a:gd name="connsiteX8-251" fmla="*/ 796623 w 3490661"/>
              <a:gd name="connsiteY8-252" fmla="*/ 88900 h 3082645"/>
              <a:gd name="connsiteX9-253" fmla="*/ 9390 w 3490661"/>
              <a:gd name="connsiteY9-254" fmla="*/ 1452436 h 3082645"/>
              <a:gd name="connsiteX10-255" fmla="*/ 9398 w 3490661"/>
              <a:gd name="connsiteY10-256" fmla="*/ 1630223 h 3082645"/>
              <a:gd name="connsiteX11-257" fmla="*/ 796631 w 3490661"/>
              <a:gd name="connsiteY11-258" fmla="*/ 2993759 h 3082645"/>
              <a:gd name="connsiteX12-259" fmla="*/ 950601 w 3490661"/>
              <a:gd name="connsiteY12-260" fmla="*/ 3082645 h 3082645"/>
              <a:gd name="connsiteX0-261" fmla="*/ 950601 w 3490661"/>
              <a:gd name="connsiteY0-262" fmla="*/ 3082645 h 3082645"/>
              <a:gd name="connsiteX1-263" fmla="*/ 2525075 w 3490661"/>
              <a:gd name="connsiteY1-264" fmla="*/ 3082645 h 3082645"/>
              <a:gd name="connsiteX2-265" fmla="*/ 2679028 w 3490661"/>
              <a:gd name="connsiteY2-266" fmla="*/ 2993745 h 3082645"/>
              <a:gd name="connsiteX3-267" fmla="*/ 3466261 w 3490661"/>
              <a:gd name="connsiteY3-268" fmla="*/ 1630209 h 3082645"/>
              <a:gd name="connsiteX4-269" fmla="*/ 3466254 w 3490661"/>
              <a:gd name="connsiteY4-270" fmla="*/ 1452423 h 3082645"/>
              <a:gd name="connsiteX5-271" fmla="*/ 2679021 w 3490661"/>
              <a:gd name="connsiteY5-272" fmla="*/ 88887 h 3082645"/>
              <a:gd name="connsiteX6-273" fmla="*/ 2525051 w 3490661"/>
              <a:gd name="connsiteY6-274" fmla="*/ 0 h 3082645"/>
              <a:gd name="connsiteX7-275" fmla="*/ 950576 w 3490661"/>
              <a:gd name="connsiteY7-276" fmla="*/ 0 h 3082645"/>
              <a:gd name="connsiteX8-277" fmla="*/ 796623 w 3490661"/>
              <a:gd name="connsiteY8-278" fmla="*/ 88900 h 3082645"/>
              <a:gd name="connsiteX9-279" fmla="*/ 9390 w 3490661"/>
              <a:gd name="connsiteY9-280" fmla="*/ 1452436 h 3082645"/>
              <a:gd name="connsiteX10-281" fmla="*/ 9398 w 3490661"/>
              <a:gd name="connsiteY10-282" fmla="*/ 1630223 h 3082645"/>
              <a:gd name="connsiteX11-283" fmla="*/ 796631 w 3490661"/>
              <a:gd name="connsiteY11-284" fmla="*/ 2993759 h 3082645"/>
              <a:gd name="connsiteX12-285" fmla="*/ 950601 w 3490661"/>
              <a:gd name="connsiteY12-286" fmla="*/ 3082645 h 3082645"/>
              <a:gd name="connsiteX0-287" fmla="*/ 950601 w 3490661"/>
              <a:gd name="connsiteY0-288" fmla="*/ 3082645 h 3082645"/>
              <a:gd name="connsiteX1-289" fmla="*/ 2525075 w 3490661"/>
              <a:gd name="connsiteY1-290" fmla="*/ 3082645 h 3082645"/>
              <a:gd name="connsiteX2-291" fmla="*/ 2679028 w 3490661"/>
              <a:gd name="connsiteY2-292" fmla="*/ 2993745 h 3082645"/>
              <a:gd name="connsiteX3-293" fmla="*/ 3466261 w 3490661"/>
              <a:gd name="connsiteY3-294" fmla="*/ 1630209 h 3082645"/>
              <a:gd name="connsiteX4-295" fmla="*/ 3466254 w 3490661"/>
              <a:gd name="connsiteY4-296" fmla="*/ 1452423 h 3082645"/>
              <a:gd name="connsiteX5-297" fmla="*/ 2679021 w 3490661"/>
              <a:gd name="connsiteY5-298" fmla="*/ 88887 h 3082645"/>
              <a:gd name="connsiteX6-299" fmla="*/ 2525051 w 3490661"/>
              <a:gd name="connsiteY6-300" fmla="*/ 0 h 3082645"/>
              <a:gd name="connsiteX7-301" fmla="*/ 950576 w 3490661"/>
              <a:gd name="connsiteY7-302" fmla="*/ 0 h 3082645"/>
              <a:gd name="connsiteX8-303" fmla="*/ 796623 w 3490661"/>
              <a:gd name="connsiteY8-304" fmla="*/ 88900 h 3082645"/>
              <a:gd name="connsiteX9-305" fmla="*/ 9390 w 3490661"/>
              <a:gd name="connsiteY9-306" fmla="*/ 1452436 h 3082645"/>
              <a:gd name="connsiteX10-307" fmla="*/ 9398 w 3490661"/>
              <a:gd name="connsiteY10-308" fmla="*/ 1630223 h 3082645"/>
              <a:gd name="connsiteX11-309" fmla="*/ 796631 w 3490661"/>
              <a:gd name="connsiteY11-310" fmla="*/ 2993759 h 3082645"/>
              <a:gd name="connsiteX12-311" fmla="*/ 950601 w 3490661"/>
              <a:gd name="connsiteY12-312" fmla="*/ 3082645 h 3082645"/>
              <a:gd name="connsiteX0-313" fmla="*/ 950601 w 3490661"/>
              <a:gd name="connsiteY0-314" fmla="*/ 3082645 h 3082645"/>
              <a:gd name="connsiteX1-315" fmla="*/ 2525075 w 3490661"/>
              <a:gd name="connsiteY1-316" fmla="*/ 3082645 h 3082645"/>
              <a:gd name="connsiteX2-317" fmla="*/ 2679028 w 3490661"/>
              <a:gd name="connsiteY2-318" fmla="*/ 2993745 h 3082645"/>
              <a:gd name="connsiteX3-319" fmla="*/ 3466261 w 3490661"/>
              <a:gd name="connsiteY3-320" fmla="*/ 1630209 h 3082645"/>
              <a:gd name="connsiteX4-321" fmla="*/ 3466254 w 3490661"/>
              <a:gd name="connsiteY4-322" fmla="*/ 1452423 h 3082645"/>
              <a:gd name="connsiteX5-323" fmla="*/ 2679021 w 3490661"/>
              <a:gd name="connsiteY5-324" fmla="*/ 88887 h 3082645"/>
              <a:gd name="connsiteX6-325" fmla="*/ 2525051 w 3490661"/>
              <a:gd name="connsiteY6-326" fmla="*/ 0 h 3082645"/>
              <a:gd name="connsiteX7-327" fmla="*/ 950576 w 3490661"/>
              <a:gd name="connsiteY7-328" fmla="*/ 0 h 3082645"/>
              <a:gd name="connsiteX8-329" fmla="*/ 796623 w 3490661"/>
              <a:gd name="connsiteY8-330" fmla="*/ 88900 h 3082645"/>
              <a:gd name="connsiteX9-331" fmla="*/ 9390 w 3490661"/>
              <a:gd name="connsiteY9-332" fmla="*/ 1452436 h 3082645"/>
              <a:gd name="connsiteX10-333" fmla="*/ 9398 w 3490661"/>
              <a:gd name="connsiteY10-334" fmla="*/ 1630223 h 3082645"/>
              <a:gd name="connsiteX11-335" fmla="*/ 796631 w 3490661"/>
              <a:gd name="connsiteY11-336" fmla="*/ 2993759 h 3082645"/>
              <a:gd name="connsiteX12-337" fmla="*/ 950601 w 3490661"/>
              <a:gd name="connsiteY12-338" fmla="*/ 3082645 h 3082645"/>
              <a:gd name="connsiteX0-339" fmla="*/ 950601 w 3490661"/>
              <a:gd name="connsiteY0-340" fmla="*/ 3082645 h 3082645"/>
              <a:gd name="connsiteX1-341" fmla="*/ 2525075 w 3490661"/>
              <a:gd name="connsiteY1-342" fmla="*/ 3082645 h 3082645"/>
              <a:gd name="connsiteX2-343" fmla="*/ 2679028 w 3490661"/>
              <a:gd name="connsiteY2-344" fmla="*/ 2993745 h 3082645"/>
              <a:gd name="connsiteX3-345" fmla="*/ 3466261 w 3490661"/>
              <a:gd name="connsiteY3-346" fmla="*/ 1630209 h 3082645"/>
              <a:gd name="connsiteX4-347" fmla="*/ 3466254 w 3490661"/>
              <a:gd name="connsiteY4-348" fmla="*/ 1452423 h 3082645"/>
              <a:gd name="connsiteX5-349" fmla="*/ 2679021 w 3490661"/>
              <a:gd name="connsiteY5-350" fmla="*/ 88887 h 3082645"/>
              <a:gd name="connsiteX6-351" fmla="*/ 2525051 w 3490661"/>
              <a:gd name="connsiteY6-352" fmla="*/ 0 h 3082645"/>
              <a:gd name="connsiteX7-353" fmla="*/ 950576 w 3490661"/>
              <a:gd name="connsiteY7-354" fmla="*/ 0 h 3082645"/>
              <a:gd name="connsiteX8-355" fmla="*/ 796623 w 3490661"/>
              <a:gd name="connsiteY8-356" fmla="*/ 88900 h 3082645"/>
              <a:gd name="connsiteX9-357" fmla="*/ 9390 w 3490661"/>
              <a:gd name="connsiteY9-358" fmla="*/ 1452436 h 3082645"/>
              <a:gd name="connsiteX10-359" fmla="*/ 9398 w 3490661"/>
              <a:gd name="connsiteY10-360" fmla="*/ 1630223 h 3082645"/>
              <a:gd name="connsiteX11-361" fmla="*/ 796631 w 3490661"/>
              <a:gd name="connsiteY11-362" fmla="*/ 2993759 h 3082645"/>
              <a:gd name="connsiteX12-363" fmla="*/ 950601 w 3490661"/>
              <a:gd name="connsiteY12-364" fmla="*/ 3082645 h 3082645"/>
              <a:gd name="connsiteX0-365" fmla="*/ 950601 w 3490661"/>
              <a:gd name="connsiteY0-366" fmla="*/ 3082645 h 3082645"/>
              <a:gd name="connsiteX1-367" fmla="*/ 2525075 w 3490661"/>
              <a:gd name="connsiteY1-368" fmla="*/ 3082645 h 3082645"/>
              <a:gd name="connsiteX2-369" fmla="*/ 2679028 w 3490661"/>
              <a:gd name="connsiteY2-370" fmla="*/ 2993745 h 3082645"/>
              <a:gd name="connsiteX3-371" fmla="*/ 3466261 w 3490661"/>
              <a:gd name="connsiteY3-372" fmla="*/ 1630209 h 3082645"/>
              <a:gd name="connsiteX4-373" fmla="*/ 3466254 w 3490661"/>
              <a:gd name="connsiteY4-374" fmla="*/ 1452423 h 3082645"/>
              <a:gd name="connsiteX5-375" fmla="*/ 2679021 w 3490661"/>
              <a:gd name="connsiteY5-376" fmla="*/ 88887 h 3082645"/>
              <a:gd name="connsiteX6-377" fmla="*/ 2525051 w 3490661"/>
              <a:gd name="connsiteY6-378" fmla="*/ 0 h 3082645"/>
              <a:gd name="connsiteX7-379" fmla="*/ 950576 w 3490661"/>
              <a:gd name="connsiteY7-380" fmla="*/ 0 h 3082645"/>
              <a:gd name="connsiteX8-381" fmla="*/ 796623 w 3490661"/>
              <a:gd name="connsiteY8-382" fmla="*/ 88900 h 3082645"/>
              <a:gd name="connsiteX9-383" fmla="*/ 9390 w 3490661"/>
              <a:gd name="connsiteY9-384" fmla="*/ 1452436 h 3082645"/>
              <a:gd name="connsiteX10-385" fmla="*/ 9398 w 3490661"/>
              <a:gd name="connsiteY10-386" fmla="*/ 1630223 h 3082645"/>
              <a:gd name="connsiteX11-387" fmla="*/ 796631 w 3490661"/>
              <a:gd name="connsiteY11-388" fmla="*/ 2993759 h 3082645"/>
              <a:gd name="connsiteX12-389" fmla="*/ 950601 w 3490661"/>
              <a:gd name="connsiteY12-390" fmla="*/ 3082645 h 3082645"/>
              <a:gd name="connsiteX0-391" fmla="*/ 950601 w 3490661"/>
              <a:gd name="connsiteY0-392" fmla="*/ 3082645 h 3082645"/>
              <a:gd name="connsiteX1-393" fmla="*/ 2525075 w 3490661"/>
              <a:gd name="connsiteY1-394" fmla="*/ 3082645 h 3082645"/>
              <a:gd name="connsiteX2-395" fmla="*/ 2679028 w 3490661"/>
              <a:gd name="connsiteY2-396" fmla="*/ 2993745 h 3082645"/>
              <a:gd name="connsiteX3-397" fmla="*/ 3466261 w 3490661"/>
              <a:gd name="connsiteY3-398" fmla="*/ 1630209 h 3082645"/>
              <a:gd name="connsiteX4-399" fmla="*/ 3466254 w 3490661"/>
              <a:gd name="connsiteY4-400" fmla="*/ 1452423 h 3082645"/>
              <a:gd name="connsiteX5-401" fmla="*/ 2679021 w 3490661"/>
              <a:gd name="connsiteY5-402" fmla="*/ 88887 h 3082645"/>
              <a:gd name="connsiteX6-403" fmla="*/ 2525051 w 3490661"/>
              <a:gd name="connsiteY6-404" fmla="*/ 0 h 3082645"/>
              <a:gd name="connsiteX7-405" fmla="*/ 950576 w 3490661"/>
              <a:gd name="connsiteY7-406" fmla="*/ 0 h 3082645"/>
              <a:gd name="connsiteX8-407" fmla="*/ 796623 w 3490661"/>
              <a:gd name="connsiteY8-408" fmla="*/ 88900 h 3082645"/>
              <a:gd name="connsiteX9-409" fmla="*/ 9390 w 3490661"/>
              <a:gd name="connsiteY9-410" fmla="*/ 1452436 h 3082645"/>
              <a:gd name="connsiteX10-411" fmla="*/ 9398 w 3490661"/>
              <a:gd name="connsiteY10-412" fmla="*/ 1630223 h 3082645"/>
              <a:gd name="connsiteX11-413" fmla="*/ 796631 w 3490661"/>
              <a:gd name="connsiteY11-414" fmla="*/ 2993759 h 3082645"/>
              <a:gd name="connsiteX12-415" fmla="*/ 950601 w 3490661"/>
              <a:gd name="connsiteY12-416" fmla="*/ 3082645 h 3082645"/>
              <a:gd name="connsiteX0-417" fmla="*/ 950601 w 3490661"/>
              <a:gd name="connsiteY0-418" fmla="*/ 3082645 h 3082645"/>
              <a:gd name="connsiteX1-419" fmla="*/ 2525075 w 3490661"/>
              <a:gd name="connsiteY1-420" fmla="*/ 3082645 h 3082645"/>
              <a:gd name="connsiteX2-421" fmla="*/ 2679028 w 3490661"/>
              <a:gd name="connsiteY2-422" fmla="*/ 2993745 h 3082645"/>
              <a:gd name="connsiteX3-423" fmla="*/ 3466261 w 3490661"/>
              <a:gd name="connsiteY3-424" fmla="*/ 1630209 h 3082645"/>
              <a:gd name="connsiteX4-425" fmla="*/ 3466254 w 3490661"/>
              <a:gd name="connsiteY4-426" fmla="*/ 1452423 h 3082645"/>
              <a:gd name="connsiteX5-427" fmla="*/ 2679021 w 3490661"/>
              <a:gd name="connsiteY5-428" fmla="*/ 88887 h 3082645"/>
              <a:gd name="connsiteX6-429" fmla="*/ 2525051 w 3490661"/>
              <a:gd name="connsiteY6-430" fmla="*/ 0 h 3082645"/>
              <a:gd name="connsiteX7-431" fmla="*/ 950576 w 3490661"/>
              <a:gd name="connsiteY7-432" fmla="*/ 0 h 3082645"/>
              <a:gd name="connsiteX8-433" fmla="*/ 796623 w 3490661"/>
              <a:gd name="connsiteY8-434" fmla="*/ 88900 h 3082645"/>
              <a:gd name="connsiteX9-435" fmla="*/ 9390 w 3490661"/>
              <a:gd name="connsiteY9-436" fmla="*/ 1452436 h 3082645"/>
              <a:gd name="connsiteX10-437" fmla="*/ 9398 w 3490661"/>
              <a:gd name="connsiteY10-438" fmla="*/ 1630223 h 3082645"/>
              <a:gd name="connsiteX11-439" fmla="*/ 796631 w 3490661"/>
              <a:gd name="connsiteY11-440" fmla="*/ 2993759 h 3082645"/>
              <a:gd name="connsiteX12-441" fmla="*/ 950601 w 3490661"/>
              <a:gd name="connsiteY12-442" fmla="*/ 3082645 h 3082645"/>
              <a:gd name="connsiteX0-443" fmla="*/ 950603 w 3490663"/>
              <a:gd name="connsiteY0-444" fmla="*/ 3082645 h 3082645"/>
              <a:gd name="connsiteX1-445" fmla="*/ 2525077 w 3490663"/>
              <a:gd name="connsiteY1-446" fmla="*/ 3082645 h 3082645"/>
              <a:gd name="connsiteX2-447" fmla="*/ 2679030 w 3490663"/>
              <a:gd name="connsiteY2-448" fmla="*/ 2993745 h 3082645"/>
              <a:gd name="connsiteX3-449" fmla="*/ 3466263 w 3490663"/>
              <a:gd name="connsiteY3-450" fmla="*/ 1630209 h 3082645"/>
              <a:gd name="connsiteX4-451" fmla="*/ 3466256 w 3490663"/>
              <a:gd name="connsiteY4-452" fmla="*/ 1452423 h 3082645"/>
              <a:gd name="connsiteX5-453" fmla="*/ 2679023 w 3490663"/>
              <a:gd name="connsiteY5-454" fmla="*/ 88887 h 3082645"/>
              <a:gd name="connsiteX6-455" fmla="*/ 2525053 w 3490663"/>
              <a:gd name="connsiteY6-456" fmla="*/ 0 h 3082645"/>
              <a:gd name="connsiteX7-457" fmla="*/ 950578 w 3490663"/>
              <a:gd name="connsiteY7-458" fmla="*/ 0 h 3082645"/>
              <a:gd name="connsiteX8-459" fmla="*/ 796625 w 3490663"/>
              <a:gd name="connsiteY8-460" fmla="*/ 88900 h 3082645"/>
              <a:gd name="connsiteX9-461" fmla="*/ 9392 w 3490663"/>
              <a:gd name="connsiteY9-462" fmla="*/ 1452436 h 3082645"/>
              <a:gd name="connsiteX10-463" fmla="*/ 9400 w 3490663"/>
              <a:gd name="connsiteY10-464" fmla="*/ 1630223 h 3082645"/>
              <a:gd name="connsiteX11-465" fmla="*/ 796633 w 3490663"/>
              <a:gd name="connsiteY11-466" fmla="*/ 2993759 h 3082645"/>
              <a:gd name="connsiteX12-467" fmla="*/ 950603 w 3490663"/>
              <a:gd name="connsiteY12-468" fmla="*/ 3082645 h 3082645"/>
              <a:gd name="connsiteX0-469" fmla="*/ 965611 w 3505671"/>
              <a:gd name="connsiteY0-470" fmla="*/ 3082645 h 3082645"/>
              <a:gd name="connsiteX1-471" fmla="*/ 2540085 w 3505671"/>
              <a:gd name="connsiteY1-472" fmla="*/ 3082645 h 3082645"/>
              <a:gd name="connsiteX2-473" fmla="*/ 2694038 w 3505671"/>
              <a:gd name="connsiteY2-474" fmla="*/ 2993745 h 3082645"/>
              <a:gd name="connsiteX3-475" fmla="*/ 3481271 w 3505671"/>
              <a:gd name="connsiteY3-476" fmla="*/ 1630209 h 3082645"/>
              <a:gd name="connsiteX4-477" fmla="*/ 3481264 w 3505671"/>
              <a:gd name="connsiteY4-478" fmla="*/ 1452423 h 3082645"/>
              <a:gd name="connsiteX5-479" fmla="*/ 2694031 w 3505671"/>
              <a:gd name="connsiteY5-480" fmla="*/ 88887 h 3082645"/>
              <a:gd name="connsiteX6-481" fmla="*/ 2540061 w 3505671"/>
              <a:gd name="connsiteY6-482" fmla="*/ 0 h 3082645"/>
              <a:gd name="connsiteX7-483" fmla="*/ 965586 w 3505671"/>
              <a:gd name="connsiteY7-484" fmla="*/ 0 h 3082645"/>
              <a:gd name="connsiteX8-485" fmla="*/ 811633 w 3505671"/>
              <a:gd name="connsiteY8-486" fmla="*/ 88900 h 3082645"/>
              <a:gd name="connsiteX9-487" fmla="*/ 24400 w 3505671"/>
              <a:gd name="connsiteY9-488" fmla="*/ 1452436 h 3082645"/>
              <a:gd name="connsiteX10-489" fmla="*/ 24408 w 3505671"/>
              <a:gd name="connsiteY10-490" fmla="*/ 1630223 h 3082645"/>
              <a:gd name="connsiteX11-491" fmla="*/ 811641 w 3505671"/>
              <a:gd name="connsiteY11-492" fmla="*/ 2993759 h 3082645"/>
              <a:gd name="connsiteX12-493" fmla="*/ 965611 w 3505671"/>
              <a:gd name="connsiteY12-494" fmla="*/ 3082645 h 3082645"/>
              <a:gd name="connsiteX0-495" fmla="*/ 965611 w 3505671"/>
              <a:gd name="connsiteY0-496" fmla="*/ 3082645 h 3082645"/>
              <a:gd name="connsiteX1-497" fmla="*/ 2540085 w 3505671"/>
              <a:gd name="connsiteY1-498" fmla="*/ 3082645 h 3082645"/>
              <a:gd name="connsiteX2-499" fmla="*/ 2694038 w 3505671"/>
              <a:gd name="connsiteY2-500" fmla="*/ 2993745 h 3082645"/>
              <a:gd name="connsiteX3-501" fmla="*/ 3481271 w 3505671"/>
              <a:gd name="connsiteY3-502" fmla="*/ 1630209 h 3082645"/>
              <a:gd name="connsiteX4-503" fmla="*/ 3481264 w 3505671"/>
              <a:gd name="connsiteY4-504" fmla="*/ 1452423 h 3082645"/>
              <a:gd name="connsiteX5-505" fmla="*/ 2694031 w 3505671"/>
              <a:gd name="connsiteY5-506" fmla="*/ 88887 h 3082645"/>
              <a:gd name="connsiteX6-507" fmla="*/ 2540061 w 3505671"/>
              <a:gd name="connsiteY6-508" fmla="*/ 0 h 3082645"/>
              <a:gd name="connsiteX7-509" fmla="*/ 965586 w 3505671"/>
              <a:gd name="connsiteY7-510" fmla="*/ 0 h 3082645"/>
              <a:gd name="connsiteX8-511" fmla="*/ 811633 w 3505671"/>
              <a:gd name="connsiteY8-512" fmla="*/ 88900 h 3082645"/>
              <a:gd name="connsiteX9-513" fmla="*/ 24400 w 3505671"/>
              <a:gd name="connsiteY9-514" fmla="*/ 1452436 h 3082645"/>
              <a:gd name="connsiteX10-515" fmla="*/ 24408 w 3505671"/>
              <a:gd name="connsiteY10-516" fmla="*/ 1630223 h 3082645"/>
              <a:gd name="connsiteX11-517" fmla="*/ 811641 w 3505671"/>
              <a:gd name="connsiteY11-518" fmla="*/ 2993759 h 3082645"/>
              <a:gd name="connsiteX12-519" fmla="*/ 965611 w 3505671"/>
              <a:gd name="connsiteY12-520" fmla="*/ 3082645 h 3082645"/>
              <a:gd name="connsiteX0-521" fmla="*/ 965611 w 3505671"/>
              <a:gd name="connsiteY0-522" fmla="*/ 3082645 h 3082645"/>
              <a:gd name="connsiteX1-523" fmla="*/ 2540085 w 3505671"/>
              <a:gd name="connsiteY1-524" fmla="*/ 3082645 h 3082645"/>
              <a:gd name="connsiteX2-525" fmla="*/ 2694038 w 3505671"/>
              <a:gd name="connsiteY2-526" fmla="*/ 2993745 h 3082645"/>
              <a:gd name="connsiteX3-527" fmla="*/ 3481271 w 3505671"/>
              <a:gd name="connsiteY3-528" fmla="*/ 1630209 h 3082645"/>
              <a:gd name="connsiteX4-529" fmla="*/ 3481264 w 3505671"/>
              <a:gd name="connsiteY4-530" fmla="*/ 1452423 h 3082645"/>
              <a:gd name="connsiteX5-531" fmla="*/ 2694031 w 3505671"/>
              <a:gd name="connsiteY5-532" fmla="*/ 88887 h 3082645"/>
              <a:gd name="connsiteX6-533" fmla="*/ 2540061 w 3505671"/>
              <a:gd name="connsiteY6-534" fmla="*/ 0 h 3082645"/>
              <a:gd name="connsiteX7-535" fmla="*/ 965586 w 3505671"/>
              <a:gd name="connsiteY7-536" fmla="*/ 0 h 3082645"/>
              <a:gd name="connsiteX8-537" fmla="*/ 811633 w 3505671"/>
              <a:gd name="connsiteY8-538" fmla="*/ 88900 h 3082645"/>
              <a:gd name="connsiteX9-539" fmla="*/ 24400 w 3505671"/>
              <a:gd name="connsiteY9-540" fmla="*/ 1452436 h 3082645"/>
              <a:gd name="connsiteX10-541" fmla="*/ 24408 w 3505671"/>
              <a:gd name="connsiteY10-542" fmla="*/ 1630223 h 3082645"/>
              <a:gd name="connsiteX11-543" fmla="*/ 811641 w 3505671"/>
              <a:gd name="connsiteY11-544" fmla="*/ 2993759 h 3082645"/>
              <a:gd name="connsiteX12-545" fmla="*/ 965611 w 3505671"/>
              <a:gd name="connsiteY12-546" fmla="*/ 3082645 h 3082645"/>
              <a:gd name="connsiteX0-547" fmla="*/ 965611 w 3505671"/>
              <a:gd name="connsiteY0-548" fmla="*/ 3082645 h 3082645"/>
              <a:gd name="connsiteX1-549" fmla="*/ 2540085 w 3505671"/>
              <a:gd name="connsiteY1-550" fmla="*/ 3082645 h 3082645"/>
              <a:gd name="connsiteX2-551" fmla="*/ 2694038 w 3505671"/>
              <a:gd name="connsiteY2-552" fmla="*/ 2993745 h 3082645"/>
              <a:gd name="connsiteX3-553" fmla="*/ 3481271 w 3505671"/>
              <a:gd name="connsiteY3-554" fmla="*/ 1630209 h 3082645"/>
              <a:gd name="connsiteX4-555" fmla="*/ 3481264 w 3505671"/>
              <a:gd name="connsiteY4-556" fmla="*/ 1452423 h 3082645"/>
              <a:gd name="connsiteX5-557" fmla="*/ 2694031 w 3505671"/>
              <a:gd name="connsiteY5-558" fmla="*/ 88887 h 3082645"/>
              <a:gd name="connsiteX6-559" fmla="*/ 2540061 w 3505671"/>
              <a:gd name="connsiteY6-560" fmla="*/ 0 h 3082645"/>
              <a:gd name="connsiteX7-561" fmla="*/ 965586 w 3505671"/>
              <a:gd name="connsiteY7-562" fmla="*/ 0 h 3082645"/>
              <a:gd name="connsiteX8-563" fmla="*/ 811633 w 3505671"/>
              <a:gd name="connsiteY8-564" fmla="*/ 88900 h 3082645"/>
              <a:gd name="connsiteX9-565" fmla="*/ 24400 w 3505671"/>
              <a:gd name="connsiteY9-566" fmla="*/ 1452436 h 3082645"/>
              <a:gd name="connsiteX10-567" fmla="*/ 24408 w 3505671"/>
              <a:gd name="connsiteY10-568" fmla="*/ 1630223 h 3082645"/>
              <a:gd name="connsiteX11-569" fmla="*/ 811641 w 3505671"/>
              <a:gd name="connsiteY11-570" fmla="*/ 2993759 h 3082645"/>
              <a:gd name="connsiteX12-571" fmla="*/ 965611 w 3505671"/>
              <a:gd name="connsiteY12-572" fmla="*/ 3082645 h 30826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3505671" h="3082645">
                <a:moveTo>
                  <a:pt x="965611" y="3082645"/>
                </a:moveTo>
                <a:cubicBezTo>
                  <a:pt x="1030690" y="3082645"/>
                  <a:pt x="2475006" y="3082646"/>
                  <a:pt x="2540085" y="3082645"/>
                </a:cubicBezTo>
                <a:cubicBezTo>
                  <a:pt x="2605164" y="3082646"/>
                  <a:pt x="2661499" y="3050107"/>
                  <a:pt x="2694038" y="2993745"/>
                </a:cubicBezTo>
                <a:cubicBezTo>
                  <a:pt x="2726578" y="2937386"/>
                  <a:pt x="3448731" y="1686570"/>
                  <a:pt x="3481271" y="1630209"/>
                </a:cubicBezTo>
                <a:cubicBezTo>
                  <a:pt x="3513810" y="1573850"/>
                  <a:pt x="3513803" y="1508784"/>
                  <a:pt x="3481264" y="1452423"/>
                </a:cubicBezTo>
                <a:cubicBezTo>
                  <a:pt x="3448724" y="1396064"/>
                  <a:pt x="2726570" y="145248"/>
                  <a:pt x="2694031" y="88887"/>
                </a:cubicBezTo>
                <a:cubicBezTo>
                  <a:pt x="2661492" y="32528"/>
                  <a:pt x="2605139" y="1"/>
                  <a:pt x="2540061" y="0"/>
                </a:cubicBezTo>
                <a:cubicBezTo>
                  <a:pt x="2474982" y="1"/>
                  <a:pt x="1030665" y="1"/>
                  <a:pt x="965586" y="0"/>
                </a:cubicBezTo>
                <a:cubicBezTo>
                  <a:pt x="900507" y="1"/>
                  <a:pt x="844173" y="32540"/>
                  <a:pt x="811633" y="88900"/>
                </a:cubicBezTo>
                <a:cubicBezTo>
                  <a:pt x="779094" y="145261"/>
                  <a:pt x="56940" y="1396077"/>
                  <a:pt x="24400" y="1452436"/>
                </a:cubicBezTo>
                <a:cubicBezTo>
                  <a:pt x="-8139" y="1508797"/>
                  <a:pt x="-8132" y="1573863"/>
                  <a:pt x="24408" y="1630223"/>
                </a:cubicBezTo>
                <a:cubicBezTo>
                  <a:pt x="56947" y="1686584"/>
                  <a:pt x="779101" y="2937400"/>
                  <a:pt x="811641" y="2993759"/>
                </a:cubicBezTo>
                <a:cubicBezTo>
                  <a:pt x="844180" y="3050120"/>
                  <a:pt x="900532" y="3082645"/>
                  <a:pt x="965611" y="3082645"/>
                </a:cubicBezTo>
                <a:close/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任意多边形: 形状 14296"/>
          <p:cNvSpPr/>
          <p:nvPr>
            <p:custDataLst>
              <p:tags r:id="rId15"/>
            </p:custDataLst>
          </p:nvPr>
        </p:nvSpPr>
        <p:spPr>
          <a:xfrm rot="1800000">
            <a:off x="4350703" y="4335780"/>
            <a:ext cx="400050" cy="337185"/>
          </a:xfrm>
          <a:custGeom>
            <a:avLst/>
            <a:gdLst>
              <a:gd name="connsiteX0" fmla="*/ 950601 w 3475650"/>
              <a:gd name="connsiteY0" fmla="*/ 3082645 h 3082645"/>
              <a:gd name="connsiteX1" fmla="*/ 2525075 w 3475650"/>
              <a:gd name="connsiteY1" fmla="*/ 3082645 h 3082645"/>
              <a:gd name="connsiteX2" fmla="*/ 2679028 w 3475650"/>
              <a:gd name="connsiteY2" fmla="*/ 2993745 h 3082645"/>
              <a:gd name="connsiteX3" fmla="*/ 3466261 w 3475650"/>
              <a:gd name="connsiteY3" fmla="*/ 1630209 h 3082645"/>
              <a:gd name="connsiteX4" fmla="*/ 3466254 w 3475650"/>
              <a:gd name="connsiteY4" fmla="*/ 1452423 h 3082645"/>
              <a:gd name="connsiteX5" fmla="*/ 2679021 w 3475650"/>
              <a:gd name="connsiteY5" fmla="*/ 88887 h 3082645"/>
              <a:gd name="connsiteX6" fmla="*/ 2525051 w 3475650"/>
              <a:gd name="connsiteY6" fmla="*/ 0 h 3082645"/>
              <a:gd name="connsiteX7" fmla="*/ 950576 w 3475650"/>
              <a:gd name="connsiteY7" fmla="*/ 0 h 3082645"/>
              <a:gd name="connsiteX8" fmla="*/ 796623 w 3475650"/>
              <a:gd name="connsiteY8" fmla="*/ 88900 h 3082645"/>
              <a:gd name="connsiteX9" fmla="*/ 9390 w 3475650"/>
              <a:gd name="connsiteY9" fmla="*/ 1452436 h 3082645"/>
              <a:gd name="connsiteX10" fmla="*/ 9398 w 3475650"/>
              <a:gd name="connsiteY10" fmla="*/ 1630223 h 3082645"/>
              <a:gd name="connsiteX11" fmla="*/ 796631 w 3475650"/>
              <a:gd name="connsiteY11" fmla="*/ 2993759 h 3082645"/>
              <a:gd name="connsiteX12" fmla="*/ 950601 w 3475650"/>
              <a:gd name="connsiteY12" fmla="*/ 3082645 h 3082645"/>
              <a:gd name="connsiteX0-1" fmla="*/ 950601 w 3475650"/>
              <a:gd name="connsiteY0-2" fmla="*/ 3082645 h 3082645"/>
              <a:gd name="connsiteX1-3" fmla="*/ 2525075 w 3475650"/>
              <a:gd name="connsiteY1-4" fmla="*/ 3082645 h 3082645"/>
              <a:gd name="connsiteX2-5" fmla="*/ 2679028 w 3475650"/>
              <a:gd name="connsiteY2-6" fmla="*/ 2993745 h 3082645"/>
              <a:gd name="connsiteX3-7" fmla="*/ 3466261 w 3475650"/>
              <a:gd name="connsiteY3-8" fmla="*/ 1630209 h 3082645"/>
              <a:gd name="connsiteX4-9" fmla="*/ 3466254 w 3475650"/>
              <a:gd name="connsiteY4-10" fmla="*/ 1452423 h 3082645"/>
              <a:gd name="connsiteX5-11" fmla="*/ 2679021 w 3475650"/>
              <a:gd name="connsiteY5-12" fmla="*/ 88887 h 3082645"/>
              <a:gd name="connsiteX6-13" fmla="*/ 2525051 w 3475650"/>
              <a:gd name="connsiteY6-14" fmla="*/ 0 h 3082645"/>
              <a:gd name="connsiteX7-15" fmla="*/ 950576 w 3475650"/>
              <a:gd name="connsiteY7-16" fmla="*/ 0 h 3082645"/>
              <a:gd name="connsiteX8-17" fmla="*/ 796623 w 3475650"/>
              <a:gd name="connsiteY8-18" fmla="*/ 88900 h 3082645"/>
              <a:gd name="connsiteX9-19" fmla="*/ 9390 w 3475650"/>
              <a:gd name="connsiteY9-20" fmla="*/ 1452436 h 3082645"/>
              <a:gd name="connsiteX10-21" fmla="*/ 9398 w 3475650"/>
              <a:gd name="connsiteY10-22" fmla="*/ 1630223 h 3082645"/>
              <a:gd name="connsiteX11-23" fmla="*/ 796631 w 3475650"/>
              <a:gd name="connsiteY11-24" fmla="*/ 2993759 h 3082645"/>
              <a:gd name="connsiteX12-25" fmla="*/ 950601 w 3475650"/>
              <a:gd name="connsiteY12-26" fmla="*/ 3082645 h 3082645"/>
              <a:gd name="connsiteX0-27" fmla="*/ 950601 w 3475650"/>
              <a:gd name="connsiteY0-28" fmla="*/ 3082645 h 3082645"/>
              <a:gd name="connsiteX1-29" fmla="*/ 2525075 w 3475650"/>
              <a:gd name="connsiteY1-30" fmla="*/ 3082645 h 3082645"/>
              <a:gd name="connsiteX2-31" fmla="*/ 2679028 w 3475650"/>
              <a:gd name="connsiteY2-32" fmla="*/ 2993745 h 3082645"/>
              <a:gd name="connsiteX3-33" fmla="*/ 3466261 w 3475650"/>
              <a:gd name="connsiteY3-34" fmla="*/ 1630209 h 3082645"/>
              <a:gd name="connsiteX4-35" fmla="*/ 3466254 w 3475650"/>
              <a:gd name="connsiteY4-36" fmla="*/ 1452423 h 3082645"/>
              <a:gd name="connsiteX5-37" fmla="*/ 2679021 w 3475650"/>
              <a:gd name="connsiteY5-38" fmla="*/ 88887 h 3082645"/>
              <a:gd name="connsiteX6-39" fmla="*/ 2525051 w 3475650"/>
              <a:gd name="connsiteY6-40" fmla="*/ 0 h 3082645"/>
              <a:gd name="connsiteX7-41" fmla="*/ 950576 w 3475650"/>
              <a:gd name="connsiteY7-42" fmla="*/ 0 h 3082645"/>
              <a:gd name="connsiteX8-43" fmla="*/ 796623 w 3475650"/>
              <a:gd name="connsiteY8-44" fmla="*/ 88900 h 3082645"/>
              <a:gd name="connsiteX9-45" fmla="*/ 9390 w 3475650"/>
              <a:gd name="connsiteY9-46" fmla="*/ 1452436 h 3082645"/>
              <a:gd name="connsiteX10-47" fmla="*/ 9398 w 3475650"/>
              <a:gd name="connsiteY10-48" fmla="*/ 1630223 h 3082645"/>
              <a:gd name="connsiteX11-49" fmla="*/ 796631 w 3475650"/>
              <a:gd name="connsiteY11-50" fmla="*/ 2993759 h 3082645"/>
              <a:gd name="connsiteX12-51" fmla="*/ 950601 w 3475650"/>
              <a:gd name="connsiteY12-52" fmla="*/ 3082645 h 3082645"/>
              <a:gd name="connsiteX0-53" fmla="*/ 950601 w 3475650"/>
              <a:gd name="connsiteY0-54" fmla="*/ 3082645 h 3082645"/>
              <a:gd name="connsiteX1-55" fmla="*/ 2525075 w 3475650"/>
              <a:gd name="connsiteY1-56" fmla="*/ 3082645 h 3082645"/>
              <a:gd name="connsiteX2-57" fmla="*/ 2679028 w 3475650"/>
              <a:gd name="connsiteY2-58" fmla="*/ 2993745 h 3082645"/>
              <a:gd name="connsiteX3-59" fmla="*/ 3466261 w 3475650"/>
              <a:gd name="connsiteY3-60" fmla="*/ 1630209 h 3082645"/>
              <a:gd name="connsiteX4-61" fmla="*/ 3466254 w 3475650"/>
              <a:gd name="connsiteY4-62" fmla="*/ 1452423 h 3082645"/>
              <a:gd name="connsiteX5-63" fmla="*/ 2679021 w 3475650"/>
              <a:gd name="connsiteY5-64" fmla="*/ 88887 h 3082645"/>
              <a:gd name="connsiteX6-65" fmla="*/ 2525051 w 3475650"/>
              <a:gd name="connsiteY6-66" fmla="*/ 0 h 3082645"/>
              <a:gd name="connsiteX7-67" fmla="*/ 950576 w 3475650"/>
              <a:gd name="connsiteY7-68" fmla="*/ 0 h 3082645"/>
              <a:gd name="connsiteX8-69" fmla="*/ 796623 w 3475650"/>
              <a:gd name="connsiteY8-70" fmla="*/ 88900 h 3082645"/>
              <a:gd name="connsiteX9-71" fmla="*/ 9390 w 3475650"/>
              <a:gd name="connsiteY9-72" fmla="*/ 1452436 h 3082645"/>
              <a:gd name="connsiteX10-73" fmla="*/ 9398 w 3475650"/>
              <a:gd name="connsiteY10-74" fmla="*/ 1630223 h 3082645"/>
              <a:gd name="connsiteX11-75" fmla="*/ 796631 w 3475650"/>
              <a:gd name="connsiteY11-76" fmla="*/ 2993759 h 3082645"/>
              <a:gd name="connsiteX12-77" fmla="*/ 950601 w 3475650"/>
              <a:gd name="connsiteY12-78" fmla="*/ 3082645 h 3082645"/>
              <a:gd name="connsiteX0-79" fmla="*/ 950601 w 3475650"/>
              <a:gd name="connsiteY0-80" fmla="*/ 3082645 h 3082645"/>
              <a:gd name="connsiteX1-81" fmla="*/ 2525075 w 3475650"/>
              <a:gd name="connsiteY1-82" fmla="*/ 3082645 h 3082645"/>
              <a:gd name="connsiteX2-83" fmla="*/ 2679028 w 3475650"/>
              <a:gd name="connsiteY2-84" fmla="*/ 2993745 h 3082645"/>
              <a:gd name="connsiteX3-85" fmla="*/ 3466261 w 3475650"/>
              <a:gd name="connsiteY3-86" fmla="*/ 1630209 h 3082645"/>
              <a:gd name="connsiteX4-87" fmla="*/ 3466254 w 3475650"/>
              <a:gd name="connsiteY4-88" fmla="*/ 1452423 h 3082645"/>
              <a:gd name="connsiteX5-89" fmla="*/ 2679021 w 3475650"/>
              <a:gd name="connsiteY5-90" fmla="*/ 88887 h 3082645"/>
              <a:gd name="connsiteX6-91" fmla="*/ 2525051 w 3475650"/>
              <a:gd name="connsiteY6-92" fmla="*/ 0 h 3082645"/>
              <a:gd name="connsiteX7-93" fmla="*/ 950576 w 3475650"/>
              <a:gd name="connsiteY7-94" fmla="*/ 0 h 3082645"/>
              <a:gd name="connsiteX8-95" fmla="*/ 796623 w 3475650"/>
              <a:gd name="connsiteY8-96" fmla="*/ 88900 h 3082645"/>
              <a:gd name="connsiteX9-97" fmla="*/ 9390 w 3475650"/>
              <a:gd name="connsiteY9-98" fmla="*/ 1452436 h 3082645"/>
              <a:gd name="connsiteX10-99" fmla="*/ 9398 w 3475650"/>
              <a:gd name="connsiteY10-100" fmla="*/ 1630223 h 3082645"/>
              <a:gd name="connsiteX11-101" fmla="*/ 796631 w 3475650"/>
              <a:gd name="connsiteY11-102" fmla="*/ 2993759 h 3082645"/>
              <a:gd name="connsiteX12-103" fmla="*/ 950601 w 3475650"/>
              <a:gd name="connsiteY12-104" fmla="*/ 3082645 h 3082645"/>
              <a:gd name="connsiteX0-105" fmla="*/ 950601 w 3475650"/>
              <a:gd name="connsiteY0-106" fmla="*/ 3082645 h 3082645"/>
              <a:gd name="connsiteX1-107" fmla="*/ 2525075 w 3475650"/>
              <a:gd name="connsiteY1-108" fmla="*/ 3082645 h 3082645"/>
              <a:gd name="connsiteX2-109" fmla="*/ 2679028 w 3475650"/>
              <a:gd name="connsiteY2-110" fmla="*/ 2993745 h 3082645"/>
              <a:gd name="connsiteX3-111" fmla="*/ 3466261 w 3475650"/>
              <a:gd name="connsiteY3-112" fmla="*/ 1630209 h 3082645"/>
              <a:gd name="connsiteX4-113" fmla="*/ 3466254 w 3475650"/>
              <a:gd name="connsiteY4-114" fmla="*/ 1452423 h 3082645"/>
              <a:gd name="connsiteX5-115" fmla="*/ 2679021 w 3475650"/>
              <a:gd name="connsiteY5-116" fmla="*/ 88887 h 3082645"/>
              <a:gd name="connsiteX6-117" fmla="*/ 2525051 w 3475650"/>
              <a:gd name="connsiteY6-118" fmla="*/ 0 h 3082645"/>
              <a:gd name="connsiteX7-119" fmla="*/ 950576 w 3475650"/>
              <a:gd name="connsiteY7-120" fmla="*/ 0 h 3082645"/>
              <a:gd name="connsiteX8-121" fmla="*/ 796623 w 3475650"/>
              <a:gd name="connsiteY8-122" fmla="*/ 88900 h 3082645"/>
              <a:gd name="connsiteX9-123" fmla="*/ 9390 w 3475650"/>
              <a:gd name="connsiteY9-124" fmla="*/ 1452436 h 3082645"/>
              <a:gd name="connsiteX10-125" fmla="*/ 9398 w 3475650"/>
              <a:gd name="connsiteY10-126" fmla="*/ 1630223 h 3082645"/>
              <a:gd name="connsiteX11-127" fmla="*/ 796631 w 3475650"/>
              <a:gd name="connsiteY11-128" fmla="*/ 2993759 h 3082645"/>
              <a:gd name="connsiteX12-129" fmla="*/ 950601 w 3475650"/>
              <a:gd name="connsiteY12-130" fmla="*/ 3082645 h 3082645"/>
              <a:gd name="connsiteX0-131" fmla="*/ 950601 w 3475653"/>
              <a:gd name="connsiteY0-132" fmla="*/ 3082645 h 3082645"/>
              <a:gd name="connsiteX1-133" fmla="*/ 2525075 w 3475653"/>
              <a:gd name="connsiteY1-134" fmla="*/ 3082645 h 3082645"/>
              <a:gd name="connsiteX2-135" fmla="*/ 2679028 w 3475653"/>
              <a:gd name="connsiteY2-136" fmla="*/ 2993745 h 3082645"/>
              <a:gd name="connsiteX3-137" fmla="*/ 3466261 w 3475653"/>
              <a:gd name="connsiteY3-138" fmla="*/ 1630209 h 3082645"/>
              <a:gd name="connsiteX4-139" fmla="*/ 3466254 w 3475653"/>
              <a:gd name="connsiteY4-140" fmla="*/ 1452423 h 3082645"/>
              <a:gd name="connsiteX5-141" fmla="*/ 2679021 w 3475653"/>
              <a:gd name="connsiteY5-142" fmla="*/ 88887 h 3082645"/>
              <a:gd name="connsiteX6-143" fmla="*/ 2525051 w 3475653"/>
              <a:gd name="connsiteY6-144" fmla="*/ 0 h 3082645"/>
              <a:gd name="connsiteX7-145" fmla="*/ 950576 w 3475653"/>
              <a:gd name="connsiteY7-146" fmla="*/ 0 h 3082645"/>
              <a:gd name="connsiteX8-147" fmla="*/ 796623 w 3475653"/>
              <a:gd name="connsiteY8-148" fmla="*/ 88900 h 3082645"/>
              <a:gd name="connsiteX9-149" fmla="*/ 9390 w 3475653"/>
              <a:gd name="connsiteY9-150" fmla="*/ 1452436 h 3082645"/>
              <a:gd name="connsiteX10-151" fmla="*/ 9398 w 3475653"/>
              <a:gd name="connsiteY10-152" fmla="*/ 1630223 h 3082645"/>
              <a:gd name="connsiteX11-153" fmla="*/ 796631 w 3475653"/>
              <a:gd name="connsiteY11-154" fmla="*/ 2993759 h 3082645"/>
              <a:gd name="connsiteX12-155" fmla="*/ 950601 w 3475653"/>
              <a:gd name="connsiteY12-156" fmla="*/ 3082645 h 3082645"/>
              <a:gd name="connsiteX0-157" fmla="*/ 950601 w 3490661"/>
              <a:gd name="connsiteY0-158" fmla="*/ 3082645 h 3082645"/>
              <a:gd name="connsiteX1-159" fmla="*/ 2525075 w 3490661"/>
              <a:gd name="connsiteY1-160" fmla="*/ 3082645 h 3082645"/>
              <a:gd name="connsiteX2-161" fmla="*/ 2679028 w 3490661"/>
              <a:gd name="connsiteY2-162" fmla="*/ 2993745 h 3082645"/>
              <a:gd name="connsiteX3-163" fmla="*/ 3466261 w 3490661"/>
              <a:gd name="connsiteY3-164" fmla="*/ 1630209 h 3082645"/>
              <a:gd name="connsiteX4-165" fmla="*/ 3466254 w 3490661"/>
              <a:gd name="connsiteY4-166" fmla="*/ 1452423 h 3082645"/>
              <a:gd name="connsiteX5-167" fmla="*/ 2679021 w 3490661"/>
              <a:gd name="connsiteY5-168" fmla="*/ 88887 h 3082645"/>
              <a:gd name="connsiteX6-169" fmla="*/ 2525051 w 3490661"/>
              <a:gd name="connsiteY6-170" fmla="*/ 0 h 3082645"/>
              <a:gd name="connsiteX7-171" fmla="*/ 950576 w 3490661"/>
              <a:gd name="connsiteY7-172" fmla="*/ 0 h 3082645"/>
              <a:gd name="connsiteX8-173" fmla="*/ 796623 w 3490661"/>
              <a:gd name="connsiteY8-174" fmla="*/ 88900 h 3082645"/>
              <a:gd name="connsiteX9-175" fmla="*/ 9390 w 3490661"/>
              <a:gd name="connsiteY9-176" fmla="*/ 1452436 h 3082645"/>
              <a:gd name="connsiteX10-177" fmla="*/ 9398 w 3490661"/>
              <a:gd name="connsiteY10-178" fmla="*/ 1630223 h 3082645"/>
              <a:gd name="connsiteX11-179" fmla="*/ 796631 w 3490661"/>
              <a:gd name="connsiteY11-180" fmla="*/ 2993759 h 3082645"/>
              <a:gd name="connsiteX12-181" fmla="*/ 950601 w 3490661"/>
              <a:gd name="connsiteY12-182" fmla="*/ 3082645 h 3082645"/>
              <a:gd name="connsiteX0-183" fmla="*/ 950601 w 3490661"/>
              <a:gd name="connsiteY0-184" fmla="*/ 3082645 h 3082645"/>
              <a:gd name="connsiteX1-185" fmla="*/ 2525075 w 3490661"/>
              <a:gd name="connsiteY1-186" fmla="*/ 3082645 h 3082645"/>
              <a:gd name="connsiteX2-187" fmla="*/ 2679028 w 3490661"/>
              <a:gd name="connsiteY2-188" fmla="*/ 2993745 h 3082645"/>
              <a:gd name="connsiteX3-189" fmla="*/ 3466261 w 3490661"/>
              <a:gd name="connsiteY3-190" fmla="*/ 1630209 h 3082645"/>
              <a:gd name="connsiteX4-191" fmla="*/ 3466254 w 3490661"/>
              <a:gd name="connsiteY4-192" fmla="*/ 1452423 h 3082645"/>
              <a:gd name="connsiteX5-193" fmla="*/ 2679021 w 3490661"/>
              <a:gd name="connsiteY5-194" fmla="*/ 88887 h 3082645"/>
              <a:gd name="connsiteX6-195" fmla="*/ 2525051 w 3490661"/>
              <a:gd name="connsiteY6-196" fmla="*/ 0 h 3082645"/>
              <a:gd name="connsiteX7-197" fmla="*/ 950576 w 3490661"/>
              <a:gd name="connsiteY7-198" fmla="*/ 0 h 3082645"/>
              <a:gd name="connsiteX8-199" fmla="*/ 796623 w 3490661"/>
              <a:gd name="connsiteY8-200" fmla="*/ 88900 h 3082645"/>
              <a:gd name="connsiteX9-201" fmla="*/ 9390 w 3490661"/>
              <a:gd name="connsiteY9-202" fmla="*/ 1452436 h 3082645"/>
              <a:gd name="connsiteX10-203" fmla="*/ 9398 w 3490661"/>
              <a:gd name="connsiteY10-204" fmla="*/ 1630223 h 3082645"/>
              <a:gd name="connsiteX11-205" fmla="*/ 796631 w 3490661"/>
              <a:gd name="connsiteY11-206" fmla="*/ 2993759 h 3082645"/>
              <a:gd name="connsiteX12-207" fmla="*/ 950601 w 3490661"/>
              <a:gd name="connsiteY12-208" fmla="*/ 3082645 h 3082645"/>
              <a:gd name="connsiteX0-209" fmla="*/ 950601 w 3490661"/>
              <a:gd name="connsiteY0-210" fmla="*/ 3082645 h 3082645"/>
              <a:gd name="connsiteX1-211" fmla="*/ 2525075 w 3490661"/>
              <a:gd name="connsiteY1-212" fmla="*/ 3082645 h 3082645"/>
              <a:gd name="connsiteX2-213" fmla="*/ 2679028 w 3490661"/>
              <a:gd name="connsiteY2-214" fmla="*/ 2993745 h 3082645"/>
              <a:gd name="connsiteX3-215" fmla="*/ 3466261 w 3490661"/>
              <a:gd name="connsiteY3-216" fmla="*/ 1630209 h 3082645"/>
              <a:gd name="connsiteX4-217" fmla="*/ 3466254 w 3490661"/>
              <a:gd name="connsiteY4-218" fmla="*/ 1452423 h 3082645"/>
              <a:gd name="connsiteX5-219" fmla="*/ 2679021 w 3490661"/>
              <a:gd name="connsiteY5-220" fmla="*/ 88887 h 3082645"/>
              <a:gd name="connsiteX6-221" fmla="*/ 2525051 w 3490661"/>
              <a:gd name="connsiteY6-222" fmla="*/ 0 h 3082645"/>
              <a:gd name="connsiteX7-223" fmla="*/ 950576 w 3490661"/>
              <a:gd name="connsiteY7-224" fmla="*/ 0 h 3082645"/>
              <a:gd name="connsiteX8-225" fmla="*/ 796623 w 3490661"/>
              <a:gd name="connsiteY8-226" fmla="*/ 88900 h 3082645"/>
              <a:gd name="connsiteX9-227" fmla="*/ 9390 w 3490661"/>
              <a:gd name="connsiteY9-228" fmla="*/ 1452436 h 3082645"/>
              <a:gd name="connsiteX10-229" fmla="*/ 9398 w 3490661"/>
              <a:gd name="connsiteY10-230" fmla="*/ 1630223 h 3082645"/>
              <a:gd name="connsiteX11-231" fmla="*/ 796631 w 3490661"/>
              <a:gd name="connsiteY11-232" fmla="*/ 2993759 h 3082645"/>
              <a:gd name="connsiteX12-233" fmla="*/ 950601 w 3490661"/>
              <a:gd name="connsiteY12-234" fmla="*/ 3082645 h 3082645"/>
              <a:gd name="connsiteX0-235" fmla="*/ 950601 w 3490661"/>
              <a:gd name="connsiteY0-236" fmla="*/ 3082645 h 3082645"/>
              <a:gd name="connsiteX1-237" fmla="*/ 2525075 w 3490661"/>
              <a:gd name="connsiteY1-238" fmla="*/ 3082645 h 3082645"/>
              <a:gd name="connsiteX2-239" fmla="*/ 2679028 w 3490661"/>
              <a:gd name="connsiteY2-240" fmla="*/ 2993745 h 3082645"/>
              <a:gd name="connsiteX3-241" fmla="*/ 3466261 w 3490661"/>
              <a:gd name="connsiteY3-242" fmla="*/ 1630209 h 3082645"/>
              <a:gd name="connsiteX4-243" fmla="*/ 3466254 w 3490661"/>
              <a:gd name="connsiteY4-244" fmla="*/ 1452423 h 3082645"/>
              <a:gd name="connsiteX5-245" fmla="*/ 2679021 w 3490661"/>
              <a:gd name="connsiteY5-246" fmla="*/ 88887 h 3082645"/>
              <a:gd name="connsiteX6-247" fmla="*/ 2525051 w 3490661"/>
              <a:gd name="connsiteY6-248" fmla="*/ 0 h 3082645"/>
              <a:gd name="connsiteX7-249" fmla="*/ 950576 w 3490661"/>
              <a:gd name="connsiteY7-250" fmla="*/ 0 h 3082645"/>
              <a:gd name="connsiteX8-251" fmla="*/ 796623 w 3490661"/>
              <a:gd name="connsiteY8-252" fmla="*/ 88900 h 3082645"/>
              <a:gd name="connsiteX9-253" fmla="*/ 9390 w 3490661"/>
              <a:gd name="connsiteY9-254" fmla="*/ 1452436 h 3082645"/>
              <a:gd name="connsiteX10-255" fmla="*/ 9398 w 3490661"/>
              <a:gd name="connsiteY10-256" fmla="*/ 1630223 h 3082645"/>
              <a:gd name="connsiteX11-257" fmla="*/ 796631 w 3490661"/>
              <a:gd name="connsiteY11-258" fmla="*/ 2993759 h 3082645"/>
              <a:gd name="connsiteX12-259" fmla="*/ 950601 w 3490661"/>
              <a:gd name="connsiteY12-260" fmla="*/ 3082645 h 3082645"/>
              <a:gd name="connsiteX0-261" fmla="*/ 950601 w 3490661"/>
              <a:gd name="connsiteY0-262" fmla="*/ 3082645 h 3082645"/>
              <a:gd name="connsiteX1-263" fmla="*/ 2525075 w 3490661"/>
              <a:gd name="connsiteY1-264" fmla="*/ 3082645 h 3082645"/>
              <a:gd name="connsiteX2-265" fmla="*/ 2679028 w 3490661"/>
              <a:gd name="connsiteY2-266" fmla="*/ 2993745 h 3082645"/>
              <a:gd name="connsiteX3-267" fmla="*/ 3466261 w 3490661"/>
              <a:gd name="connsiteY3-268" fmla="*/ 1630209 h 3082645"/>
              <a:gd name="connsiteX4-269" fmla="*/ 3466254 w 3490661"/>
              <a:gd name="connsiteY4-270" fmla="*/ 1452423 h 3082645"/>
              <a:gd name="connsiteX5-271" fmla="*/ 2679021 w 3490661"/>
              <a:gd name="connsiteY5-272" fmla="*/ 88887 h 3082645"/>
              <a:gd name="connsiteX6-273" fmla="*/ 2525051 w 3490661"/>
              <a:gd name="connsiteY6-274" fmla="*/ 0 h 3082645"/>
              <a:gd name="connsiteX7-275" fmla="*/ 950576 w 3490661"/>
              <a:gd name="connsiteY7-276" fmla="*/ 0 h 3082645"/>
              <a:gd name="connsiteX8-277" fmla="*/ 796623 w 3490661"/>
              <a:gd name="connsiteY8-278" fmla="*/ 88900 h 3082645"/>
              <a:gd name="connsiteX9-279" fmla="*/ 9390 w 3490661"/>
              <a:gd name="connsiteY9-280" fmla="*/ 1452436 h 3082645"/>
              <a:gd name="connsiteX10-281" fmla="*/ 9398 w 3490661"/>
              <a:gd name="connsiteY10-282" fmla="*/ 1630223 h 3082645"/>
              <a:gd name="connsiteX11-283" fmla="*/ 796631 w 3490661"/>
              <a:gd name="connsiteY11-284" fmla="*/ 2993759 h 3082645"/>
              <a:gd name="connsiteX12-285" fmla="*/ 950601 w 3490661"/>
              <a:gd name="connsiteY12-286" fmla="*/ 3082645 h 3082645"/>
              <a:gd name="connsiteX0-287" fmla="*/ 950601 w 3490661"/>
              <a:gd name="connsiteY0-288" fmla="*/ 3082645 h 3082645"/>
              <a:gd name="connsiteX1-289" fmla="*/ 2525075 w 3490661"/>
              <a:gd name="connsiteY1-290" fmla="*/ 3082645 h 3082645"/>
              <a:gd name="connsiteX2-291" fmla="*/ 2679028 w 3490661"/>
              <a:gd name="connsiteY2-292" fmla="*/ 2993745 h 3082645"/>
              <a:gd name="connsiteX3-293" fmla="*/ 3466261 w 3490661"/>
              <a:gd name="connsiteY3-294" fmla="*/ 1630209 h 3082645"/>
              <a:gd name="connsiteX4-295" fmla="*/ 3466254 w 3490661"/>
              <a:gd name="connsiteY4-296" fmla="*/ 1452423 h 3082645"/>
              <a:gd name="connsiteX5-297" fmla="*/ 2679021 w 3490661"/>
              <a:gd name="connsiteY5-298" fmla="*/ 88887 h 3082645"/>
              <a:gd name="connsiteX6-299" fmla="*/ 2525051 w 3490661"/>
              <a:gd name="connsiteY6-300" fmla="*/ 0 h 3082645"/>
              <a:gd name="connsiteX7-301" fmla="*/ 950576 w 3490661"/>
              <a:gd name="connsiteY7-302" fmla="*/ 0 h 3082645"/>
              <a:gd name="connsiteX8-303" fmla="*/ 796623 w 3490661"/>
              <a:gd name="connsiteY8-304" fmla="*/ 88900 h 3082645"/>
              <a:gd name="connsiteX9-305" fmla="*/ 9390 w 3490661"/>
              <a:gd name="connsiteY9-306" fmla="*/ 1452436 h 3082645"/>
              <a:gd name="connsiteX10-307" fmla="*/ 9398 w 3490661"/>
              <a:gd name="connsiteY10-308" fmla="*/ 1630223 h 3082645"/>
              <a:gd name="connsiteX11-309" fmla="*/ 796631 w 3490661"/>
              <a:gd name="connsiteY11-310" fmla="*/ 2993759 h 3082645"/>
              <a:gd name="connsiteX12-311" fmla="*/ 950601 w 3490661"/>
              <a:gd name="connsiteY12-312" fmla="*/ 3082645 h 3082645"/>
              <a:gd name="connsiteX0-313" fmla="*/ 950601 w 3490661"/>
              <a:gd name="connsiteY0-314" fmla="*/ 3082645 h 3082645"/>
              <a:gd name="connsiteX1-315" fmla="*/ 2525075 w 3490661"/>
              <a:gd name="connsiteY1-316" fmla="*/ 3082645 h 3082645"/>
              <a:gd name="connsiteX2-317" fmla="*/ 2679028 w 3490661"/>
              <a:gd name="connsiteY2-318" fmla="*/ 2993745 h 3082645"/>
              <a:gd name="connsiteX3-319" fmla="*/ 3466261 w 3490661"/>
              <a:gd name="connsiteY3-320" fmla="*/ 1630209 h 3082645"/>
              <a:gd name="connsiteX4-321" fmla="*/ 3466254 w 3490661"/>
              <a:gd name="connsiteY4-322" fmla="*/ 1452423 h 3082645"/>
              <a:gd name="connsiteX5-323" fmla="*/ 2679021 w 3490661"/>
              <a:gd name="connsiteY5-324" fmla="*/ 88887 h 3082645"/>
              <a:gd name="connsiteX6-325" fmla="*/ 2525051 w 3490661"/>
              <a:gd name="connsiteY6-326" fmla="*/ 0 h 3082645"/>
              <a:gd name="connsiteX7-327" fmla="*/ 950576 w 3490661"/>
              <a:gd name="connsiteY7-328" fmla="*/ 0 h 3082645"/>
              <a:gd name="connsiteX8-329" fmla="*/ 796623 w 3490661"/>
              <a:gd name="connsiteY8-330" fmla="*/ 88900 h 3082645"/>
              <a:gd name="connsiteX9-331" fmla="*/ 9390 w 3490661"/>
              <a:gd name="connsiteY9-332" fmla="*/ 1452436 h 3082645"/>
              <a:gd name="connsiteX10-333" fmla="*/ 9398 w 3490661"/>
              <a:gd name="connsiteY10-334" fmla="*/ 1630223 h 3082645"/>
              <a:gd name="connsiteX11-335" fmla="*/ 796631 w 3490661"/>
              <a:gd name="connsiteY11-336" fmla="*/ 2993759 h 3082645"/>
              <a:gd name="connsiteX12-337" fmla="*/ 950601 w 3490661"/>
              <a:gd name="connsiteY12-338" fmla="*/ 3082645 h 3082645"/>
              <a:gd name="connsiteX0-339" fmla="*/ 950601 w 3490661"/>
              <a:gd name="connsiteY0-340" fmla="*/ 3082645 h 3082645"/>
              <a:gd name="connsiteX1-341" fmla="*/ 2525075 w 3490661"/>
              <a:gd name="connsiteY1-342" fmla="*/ 3082645 h 3082645"/>
              <a:gd name="connsiteX2-343" fmla="*/ 2679028 w 3490661"/>
              <a:gd name="connsiteY2-344" fmla="*/ 2993745 h 3082645"/>
              <a:gd name="connsiteX3-345" fmla="*/ 3466261 w 3490661"/>
              <a:gd name="connsiteY3-346" fmla="*/ 1630209 h 3082645"/>
              <a:gd name="connsiteX4-347" fmla="*/ 3466254 w 3490661"/>
              <a:gd name="connsiteY4-348" fmla="*/ 1452423 h 3082645"/>
              <a:gd name="connsiteX5-349" fmla="*/ 2679021 w 3490661"/>
              <a:gd name="connsiteY5-350" fmla="*/ 88887 h 3082645"/>
              <a:gd name="connsiteX6-351" fmla="*/ 2525051 w 3490661"/>
              <a:gd name="connsiteY6-352" fmla="*/ 0 h 3082645"/>
              <a:gd name="connsiteX7-353" fmla="*/ 950576 w 3490661"/>
              <a:gd name="connsiteY7-354" fmla="*/ 0 h 3082645"/>
              <a:gd name="connsiteX8-355" fmla="*/ 796623 w 3490661"/>
              <a:gd name="connsiteY8-356" fmla="*/ 88900 h 3082645"/>
              <a:gd name="connsiteX9-357" fmla="*/ 9390 w 3490661"/>
              <a:gd name="connsiteY9-358" fmla="*/ 1452436 h 3082645"/>
              <a:gd name="connsiteX10-359" fmla="*/ 9398 w 3490661"/>
              <a:gd name="connsiteY10-360" fmla="*/ 1630223 h 3082645"/>
              <a:gd name="connsiteX11-361" fmla="*/ 796631 w 3490661"/>
              <a:gd name="connsiteY11-362" fmla="*/ 2993759 h 3082645"/>
              <a:gd name="connsiteX12-363" fmla="*/ 950601 w 3490661"/>
              <a:gd name="connsiteY12-364" fmla="*/ 3082645 h 3082645"/>
              <a:gd name="connsiteX0-365" fmla="*/ 950601 w 3490661"/>
              <a:gd name="connsiteY0-366" fmla="*/ 3082645 h 3082645"/>
              <a:gd name="connsiteX1-367" fmla="*/ 2525075 w 3490661"/>
              <a:gd name="connsiteY1-368" fmla="*/ 3082645 h 3082645"/>
              <a:gd name="connsiteX2-369" fmla="*/ 2679028 w 3490661"/>
              <a:gd name="connsiteY2-370" fmla="*/ 2993745 h 3082645"/>
              <a:gd name="connsiteX3-371" fmla="*/ 3466261 w 3490661"/>
              <a:gd name="connsiteY3-372" fmla="*/ 1630209 h 3082645"/>
              <a:gd name="connsiteX4-373" fmla="*/ 3466254 w 3490661"/>
              <a:gd name="connsiteY4-374" fmla="*/ 1452423 h 3082645"/>
              <a:gd name="connsiteX5-375" fmla="*/ 2679021 w 3490661"/>
              <a:gd name="connsiteY5-376" fmla="*/ 88887 h 3082645"/>
              <a:gd name="connsiteX6-377" fmla="*/ 2525051 w 3490661"/>
              <a:gd name="connsiteY6-378" fmla="*/ 0 h 3082645"/>
              <a:gd name="connsiteX7-379" fmla="*/ 950576 w 3490661"/>
              <a:gd name="connsiteY7-380" fmla="*/ 0 h 3082645"/>
              <a:gd name="connsiteX8-381" fmla="*/ 796623 w 3490661"/>
              <a:gd name="connsiteY8-382" fmla="*/ 88900 h 3082645"/>
              <a:gd name="connsiteX9-383" fmla="*/ 9390 w 3490661"/>
              <a:gd name="connsiteY9-384" fmla="*/ 1452436 h 3082645"/>
              <a:gd name="connsiteX10-385" fmla="*/ 9398 w 3490661"/>
              <a:gd name="connsiteY10-386" fmla="*/ 1630223 h 3082645"/>
              <a:gd name="connsiteX11-387" fmla="*/ 796631 w 3490661"/>
              <a:gd name="connsiteY11-388" fmla="*/ 2993759 h 3082645"/>
              <a:gd name="connsiteX12-389" fmla="*/ 950601 w 3490661"/>
              <a:gd name="connsiteY12-390" fmla="*/ 3082645 h 3082645"/>
              <a:gd name="connsiteX0-391" fmla="*/ 950601 w 3490661"/>
              <a:gd name="connsiteY0-392" fmla="*/ 3082645 h 3082645"/>
              <a:gd name="connsiteX1-393" fmla="*/ 2525075 w 3490661"/>
              <a:gd name="connsiteY1-394" fmla="*/ 3082645 h 3082645"/>
              <a:gd name="connsiteX2-395" fmla="*/ 2679028 w 3490661"/>
              <a:gd name="connsiteY2-396" fmla="*/ 2993745 h 3082645"/>
              <a:gd name="connsiteX3-397" fmla="*/ 3466261 w 3490661"/>
              <a:gd name="connsiteY3-398" fmla="*/ 1630209 h 3082645"/>
              <a:gd name="connsiteX4-399" fmla="*/ 3466254 w 3490661"/>
              <a:gd name="connsiteY4-400" fmla="*/ 1452423 h 3082645"/>
              <a:gd name="connsiteX5-401" fmla="*/ 2679021 w 3490661"/>
              <a:gd name="connsiteY5-402" fmla="*/ 88887 h 3082645"/>
              <a:gd name="connsiteX6-403" fmla="*/ 2525051 w 3490661"/>
              <a:gd name="connsiteY6-404" fmla="*/ 0 h 3082645"/>
              <a:gd name="connsiteX7-405" fmla="*/ 950576 w 3490661"/>
              <a:gd name="connsiteY7-406" fmla="*/ 0 h 3082645"/>
              <a:gd name="connsiteX8-407" fmla="*/ 796623 w 3490661"/>
              <a:gd name="connsiteY8-408" fmla="*/ 88900 h 3082645"/>
              <a:gd name="connsiteX9-409" fmla="*/ 9390 w 3490661"/>
              <a:gd name="connsiteY9-410" fmla="*/ 1452436 h 3082645"/>
              <a:gd name="connsiteX10-411" fmla="*/ 9398 w 3490661"/>
              <a:gd name="connsiteY10-412" fmla="*/ 1630223 h 3082645"/>
              <a:gd name="connsiteX11-413" fmla="*/ 796631 w 3490661"/>
              <a:gd name="connsiteY11-414" fmla="*/ 2993759 h 3082645"/>
              <a:gd name="connsiteX12-415" fmla="*/ 950601 w 3490661"/>
              <a:gd name="connsiteY12-416" fmla="*/ 3082645 h 3082645"/>
              <a:gd name="connsiteX0-417" fmla="*/ 950601 w 3490661"/>
              <a:gd name="connsiteY0-418" fmla="*/ 3082645 h 3082645"/>
              <a:gd name="connsiteX1-419" fmla="*/ 2525075 w 3490661"/>
              <a:gd name="connsiteY1-420" fmla="*/ 3082645 h 3082645"/>
              <a:gd name="connsiteX2-421" fmla="*/ 2679028 w 3490661"/>
              <a:gd name="connsiteY2-422" fmla="*/ 2993745 h 3082645"/>
              <a:gd name="connsiteX3-423" fmla="*/ 3466261 w 3490661"/>
              <a:gd name="connsiteY3-424" fmla="*/ 1630209 h 3082645"/>
              <a:gd name="connsiteX4-425" fmla="*/ 3466254 w 3490661"/>
              <a:gd name="connsiteY4-426" fmla="*/ 1452423 h 3082645"/>
              <a:gd name="connsiteX5-427" fmla="*/ 2679021 w 3490661"/>
              <a:gd name="connsiteY5-428" fmla="*/ 88887 h 3082645"/>
              <a:gd name="connsiteX6-429" fmla="*/ 2525051 w 3490661"/>
              <a:gd name="connsiteY6-430" fmla="*/ 0 h 3082645"/>
              <a:gd name="connsiteX7-431" fmla="*/ 950576 w 3490661"/>
              <a:gd name="connsiteY7-432" fmla="*/ 0 h 3082645"/>
              <a:gd name="connsiteX8-433" fmla="*/ 796623 w 3490661"/>
              <a:gd name="connsiteY8-434" fmla="*/ 88900 h 3082645"/>
              <a:gd name="connsiteX9-435" fmla="*/ 9390 w 3490661"/>
              <a:gd name="connsiteY9-436" fmla="*/ 1452436 h 3082645"/>
              <a:gd name="connsiteX10-437" fmla="*/ 9398 w 3490661"/>
              <a:gd name="connsiteY10-438" fmla="*/ 1630223 h 3082645"/>
              <a:gd name="connsiteX11-439" fmla="*/ 796631 w 3490661"/>
              <a:gd name="connsiteY11-440" fmla="*/ 2993759 h 3082645"/>
              <a:gd name="connsiteX12-441" fmla="*/ 950601 w 3490661"/>
              <a:gd name="connsiteY12-442" fmla="*/ 3082645 h 3082645"/>
              <a:gd name="connsiteX0-443" fmla="*/ 950603 w 3490663"/>
              <a:gd name="connsiteY0-444" fmla="*/ 3082645 h 3082645"/>
              <a:gd name="connsiteX1-445" fmla="*/ 2525077 w 3490663"/>
              <a:gd name="connsiteY1-446" fmla="*/ 3082645 h 3082645"/>
              <a:gd name="connsiteX2-447" fmla="*/ 2679030 w 3490663"/>
              <a:gd name="connsiteY2-448" fmla="*/ 2993745 h 3082645"/>
              <a:gd name="connsiteX3-449" fmla="*/ 3466263 w 3490663"/>
              <a:gd name="connsiteY3-450" fmla="*/ 1630209 h 3082645"/>
              <a:gd name="connsiteX4-451" fmla="*/ 3466256 w 3490663"/>
              <a:gd name="connsiteY4-452" fmla="*/ 1452423 h 3082645"/>
              <a:gd name="connsiteX5-453" fmla="*/ 2679023 w 3490663"/>
              <a:gd name="connsiteY5-454" fmla="*/ 88887 h 3082645"/>
              <a:gd name="connsiteX6-455" fmla="*/ 2525053 w 3490663"/>
              <a:gd name="connsiteY6-456" fmla="*/ 0 h 3082645"/>
              <a:gd name="connsiteX7-457" fmla="*/ 950578 w 3490663"/>
              <a:gd name="connsiteY7-458" fmla="*/ 0 h 3082645"/>
              <a:gd name="connsiteX8-459" fmla="*/ 796625 w 3490663"/>
              <a:gd name="connsiteY8-460" fmla="*/ 88900 h 3082645"/>
              <a:gd name="connsiteX9-461" fmla="*/ 9392 w 3490663"/>
              <a:gd name="connsiteY9-462" fmla="*/ 1452436 h 3082645"/>
              <a:gd name="connsiteX10-463" fmla="*/ 9400 w 3490663"/>
              <a:gd name="connsiteY10-464" fmla="*/ 1630223 h 3082645"/>
              <a:gd name="connsiteX11-465" fmla="*/ 796633 w 3490663"/>
              <a:gd name="connsiteY11-466" fmla="*/ 2993759 h 3082645"/>
              <a:gd name="connsiteX12-467" fmla="*/ 950603 w 3490663"/>
              <a:gd name="connsiteY12-468" fmla="*/ 3082645 h 3082645"/>
              <a:gd name="connsiteX0-469" fmla="*/ 965611 w 3505671"/>
              <a:gd name="connsiteY0-470" fmla="*/ 3082645 h 3082645"/>
              <a:gd name="connsiteX1-471" fmla="*/ 2540085 w 3505671"/>
              <a:gd name="connsiteY1-472" fmla="*/ 3082645 h 3082645"/>
              <a:gd name="connsiteX2-473" fmla="*/ 2694038 w 3505671"/>
              <a:gd name="connsiteY2-474" fmla="*/ 2993745 h 3082645"/>
              <a:gd name="connsiteX3-475" fmla="*/ 3481271 w 3505671"/>
              <a:gd name="connsiteY3-476" fmla="*/ 1630209 h 3082645"/>
              <a:gd name="connsiteX4-477" fmla="*/ 3481264 w 3505671"/>
              <a:gd name="connsiteY4-478" fmla="*/ 1452423 h 3082645"/>
              <a:gd name="connsiteX5-479" fmla="*/ 2694031 w 3505671"/>
              <a:gd name="connsiteY5-480" fmla="*/ 88887 h 3082645"/>
              <a:gd name="connsiteX6-481" fmla="*/ 2540061 w 3505671"/>
              <a:gd name="connsiteY6-482" fmla="*/ 0 h 3082645"/>
              <a:gd name="connsiteX7-483" fmla="*/ 965586 w 3505671"/>
              <a:gd name="connsiteY7-484" fmla="*/ 0 h 3082645"/>
              <a:gd name="connsiteX8-485" fmla="*/ 811633 w 3505671"/>
              <a:gd name="connsiteY8-486" fmla="*/ 88900 h 3082645"/>
              <a:gd name="connsiteX9-487" fmla="*/ 24400 w 3505671"/>
              <a:gd name="connsiteY9-488" fmla="*/ 1452436 h 3082645"/>
              <a:gd name="connsiteX10-489" fmla="*/ 24408 w 3505671"/>
              <a:gd name="connsiteY10-490" fmla="*/ 1630223 h 3082645"/>
              <a:gd name="connsiteX11-491" fmla="*/ 811641 w 3505671"/>
              <a:gd name="connsiteY11-492" fmla="*/ 2993759 h 3082645"/>
              <a:gd name="connsiteX12-493" fmla="*/ 965611 w 3505671"/>
              <a:gd name="connsiteY12-494" fmla="*/ 3082645 h 3082645"/>
              <a:gd name="connsiteX0-495" fmla="*/ 965611 w 3505671"/>
              <a:gd name="connsiteY0-496" fmla="*/ 3082645 h 3082645"/>
              <a:gd name="connsiteX1-497" fmla="*/ 2540085 w 3505671"/>
              <a:gd name="connsiteY1-498" fmla="*/ 3082645 h 3082645"/>
              <a:gd name="connsiteX2-499" fmla="*/ 2694038 w 3505671"/>
              <a:gd name="connsiteY2-500" fmla="*/ 2993745 h 3082645"/>
              <a:gd name="connsiteX3-501" fmla="*/ 3481271 w 3505671"/>
              <a:gd name="connsiteY3-502" fmla="*/ 1630209 h 3082645"/>
              <a:gd name="connsiteX4-503" fmla="*/ 3481264 w 3505671"/>
              <a:gd name="connsiteY4-504" fmla="*/ 1452423 h 3082645"/>
              <a:gd name="connsiteX5-505" fmla="*/ 2694031 w 3505671"/>
              <a:gd name="connsiteY5-506" fmla="*/ 88887 h 3082645"/>
              <a:gd name="connsiteX6-507" fmla="*/ 2540061 w 3505671"/>
              <a:gd name="connsiteY6-508" fmla="*/ 0 h 3082645"/>
              <a:gd name="connsiteX7-509" fmla="*/ 965586 w 3505671"/>
              <a:gd name="connsiteY7-510" fmla="*/ 0 h 3082645"/>
              <a:gd name="connsiteX8-511" fmla="*/ 811633 w 3505671"/>
              <a:gd name="connsiteY8-512" fmla="*/ 88900 h 3082645"/>
              <a:gd name="connsiteX9-513" fmla="*/ 24400 w 3505671"/>
              <a:gd name="connsiteY9-514" fmla="*/ 1452436 h 3082645"/>
              <a:gd name="connsiteX10-515" fmla="*/ 24408 w 3505671"/>
              <a:gd name="connsiteY10-516" fmla="*/ 1630223 h 3082645"/>
              <a:gd name="connsiteX11-517" fmla="*/ 811641 w 3505671"/>
              <a:gd name="connsiteY11-518" fmla="*/ 2993759 h 3082645"/>
              <a:gd name="connsiteX12-519" fmla="*/ 965611 w 3505671"/>
              <a:gd name="connsiteY12-520" fmla="*/ 3082645 h 3082645"/>
              <a:gd name="connsiteX0-521" fmla="*/ 965611 w 3505671"/>
              <a:gd name="connsiteY0-522" fmla="*/ 3082645 h 3082645"/>
              <a:gd name="connsiteX1-523" fmla="*/ 2540085 w 3505671"/>
              <a:gd name="connsiteY1-524" fmla="*/ 3082645 h 3082645"/>
              <a:gd name="connsiteX2-525" fmla="*/ 2694038 w 3505671"/>
              <a:gd name="connsiteY2-526" fmla="*/ 2993745 h 3082645"/>
              <a:gd name="connsiteX3-527" fmla="*/ 3481271 w 3505671"/>
              <a:gd name="connsiteY3-528" fmla="*/ 1630209 h 3082645"/>
              <a:gd name="connsiteX4-529" fmla="*/ 3481264 w 3505671"/>
              <a:gd name="connsiteY4-530" fmla="*/ 1452423 h 3082645"/>
              <a:gd name="connsiteX5-531" fmla="*/ 2694031 w 3505671"/>
              <a:gd name="connsiteY5-532" fmla="*/ 88887 h 3082645"/>
              <a:gd name="connsiteX6-533" fmla="*/ 2540061 w 3505671"/>
              <a:gd name="connsiteY6-534" fmla="*/ 0 h 3082645"/>
              <a:gd name="connsiteX7-535" fmla="*/ 965586 w 3505671"/>
              <a:gd name="connsiteY7-536" fmla="*/ 0 h 3082645"/>
              <a:gd name="connsiteX8-537" fmla="*/ 811633 w 3505671"/>
              <a:gd name="connsiteY8-538" fmla="*/ 88900 h 3082645"/>
              <a:gd name="connsiteX9-539" fmla="*/ 24400 w 3505671"/>
              <a:gd name="connsiteY9-540" fmla="*/ 1452436 h 3082645"/>
              <a:gd name="connsiteX10-541" fmla="*/ 24408 w 3505671"/>
              <a:gd name="connsiteY10-542" fmla="*/ 1630223 h 3082645"/>
              <a:gd name="connsiteX11-543" fmla="*/ 811641 w 3505671"/>
              <a:gd name="connsiteY11-544" fmla="*/ 2993759 h 3082645"/>
              <a:gd name="connsiteX12-545" fmla="*/ 965611 w 3505671"/>
              <a:gd name="connsiteY12-546" fmla="*/ 3082645 h 3082645"/>
              <a:gd name="connsiteX0-547" fmla="*/ 965611 w 3505671"/>
              <a:gd name="connsiteY0-548" fmla="*/ 3082645 h 3082645"/>
              <a:gd name="connsiteX1-549" fmla="*/ 2540085 w 3505671"/>
              <a:gd name="connsiteY1-550" fmla="*/ 3082645 h 3082645"/>
              <a:gd name="connsiteX2-551" fmla="*/ 2694038 w 3505671"/>
              <a:gd name="connsiteY2-552" fmla="*/ 2993745 h 3082645"/>
              <a:gd name="connsiteX3-553" fmla="*/ 3481271 w 3505671"/>
              <a:gd name="connsiteY3-554" fmla="*/ 1630209 h 3082645"/>
              <a:gd name="connsiteX4-555" fmla="*/ 3481264 w 3505671"/>
              <a:gd name="connsiteY4-556" fmla="*/ 1452423 h 3082645"/>
              <a:gd name="connsiteX5-557" fmla="*/ 2694031 w 3505671"/>
              <a:gd name="connsiteY5-558" fmla="*/ 88887 h 3082645"/>
              <a:gd name="connsiteX6-559" fmla="*/ 2540061 w 3505671"/>
              <a:gd name="connsiteY6-560" fmla="*/ 0 h 3082645"/>
              <a:gd name="connsiteX7-561" fmla="*/ 965586 w 3505671"/>
              <a:gd name="connsiteY7-562" fmla="*/ 0 h 3082645"/>
              <a:gd name="connsiteX8-563" fmla="*/ 811633 w 3505671"/>
              <a:gd name="connsiteY8-564" fmla="*/ 88900 h 3082645"/>
              <a:gd name="connsiteX9-565" fmla="*/ 24400 w 3505671"/>
              <a:gd name="connsiteY9-566" fmla="*/ 1452436 h 3082645"/>
              <a:gd name="connsiteX10-567" fmla="*/ 24408 w 3505671"/>
              <a:gd name="connsiteY10-568" fmla="*/ 1630223 h 3082645"/>
              <a:gd name="connsiteX11-569" fmla="*/ 811641 w 3505671"/>
              <a:gd name="connsiteY11-570" fmla="*/ 2993759 h 3082645"/>
              <a:gd name="connsiteX12-571" fmla="*/ 965611 w 3505671"/>
              <a:gd name="connsiteY12-572" fmla="*/ 3082645 h 30826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3505671" h="3082645">
                <a:moveTo>
                  <a:pt x="965611" y="3082645"/>
                </a:moveTo>
                <a:cubicBezTo>
                  <a:pt x="1030690" y="3082645"/>
                  <a:pt x="2475006" y="3082646"/>
                  <a:pt x="2540085" y="3082645"/>
                </a:cubicBezTo>
                <a:cubicBezTo>
                  <a:pt x="2605164" y="3082646"/>
                  <a:pt x="2661499" y="3050107"/>
                  <a:pt x="2694038" y="2993745"/>
                </a:cubicBezTo>
                <a:cubicBezTo>
                  <a:pt x="2726578" y="2937386"/>
                  <a:pt x="3448731" y="1686570"/>
                  <a:pt x="3481271" y="1630209"/>
                </a:cubicBezTo>
                <a:cubicBezTo>
                  <a:pt x="3513810" y="1573850"/>
                  <a:pt x="3513803" y="1508784"/>
                  <a:pt x="3481264" y="1452423"/>
                </a:cubicBezTo>
                <a:cubicBezTo>
                  <a:pt x="3448724" y="1396064"/>
                  <a:pt x="2726570" y="145248"/>
                  <a:pt x="2694031" y="88887"/>
                </a:cubicBezTo>
                <a:cubicBezTo>
                  <a:pt x="2661492" y="32528"/>
                  <a:pt x="2605139" y="1"/>
                  <a:pt x="2540061" y="0"/>
                </a:cubicBezTo>
                <a:cubicBezTo>
                  <a:pt x="2474982" y="1"/>
                  <a:pt x="1030665" y="1"/>
                  <a:pt x="965586" y="0"/>
                </a:cubicBezTo>
                <a:cubicBezTo>
                  <a:pt x="900507" y="1"/>
                  <a:pt x="844173" y="32540"/>
                  <a:pt x="811633" y="88900"/>
                </a:cubicBezTo>
                <a:cubicBezTo>
                  <a:pt x="779094" y="145261"/>
                  <a:pt x="56940" y="1396077"/>
                  <a:pt x="24400" y="1452436"/>
                </a:cubicBezTo>
                <a:cubicBezTo>
                  <a:pt x="-8139" y="1508797"/>
                  <a:pt x="-8132" y="1573863"/>
                  <a:pt x="24408" y="1630223"/>
                </a:cubicBezTo>
                <a:cubicBezTo>
                  <a:pt x="56947" y="1686584"/>
                  <a:pt x="779101" y="2937400"/>
                  <a:pt x="811641" y="2993759"/>
                </a:cubicBezTo>
                <a:cubicBezTo>
                  <a:pt x="844180" y="3050120"/>
                  <a:pt x="900532" y="3082645"/>
                  <a:pt x="965611" y="3082645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100000"/>
                </a:schemeClr>
              </a:gs>
              <a:gs pos="0">
                <a:schemeClr val="accent1">
                  <a:lumMod val="60000"/>
                  <a:lumOff val="40000"/>
                  <a:alpha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9017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 sz="1600" b="1">
              <a:solidFill>
                <a:schemeClr val="lt1"/>
              </a:solidFill>
              <a:sym typeface="+mn-ea"/>
            </a:endParaRPr>
          </a:p>
        </p:txBody>
      </p:sp>
      <p:sp>
        <p:nvSpPr>
          <p:cNvPr id="15" name="任意多边形: 形状 14296"/>
          <p:cNvSpPr/>
          <p:nvPr>
            <p:custDataLst>
              <p:tags r:id="rId16"/>
            </p:custDataLst>
          </p:nvPr>
        </p:nvSpPr>
        <p:spPr>
          <a:xfrm rot="1800000">
            <a:off x="6997383" y="1727835"/>
            <a:ext cx="480060" cy="422275"/>
          </a:xfrm>
          <a:custGeom>
            <a:avLst/>
            <a:gdLst>
              <a:gd name="connsiteX0" fmla="*/ 950601 w 3475650"/>
              <a:gd name="connsiteY0" fmla="*/ 3082645 h 3082645"/>
              <a:gd name="connsiteX1" fmla="*/ 2525075 w 3475650"/>
              <a:gd name="connsiteY1" fmla="*/ 3082645 h 3082645"/>
              <a:gd name="connsiteX2" fmla="*/ 2679028 w 3475650"/>
              <a:gd name="connsiteY2" fmla="*/ 2993745 h 3082645"/>
              <a:gd name="connsiteX3" fmla="*/ 3466261 w 3475650"/>
              <a:gd name="connsiteY3" fmla="*/ 1630209 h 3082645"/>
              <a:gd name="connsiteX4" fmla="*/ 3466254 w 3475650"/>
              <a:gd name="connsiteY4" fmla="*/ 1452423 h 3082645"/>
              <a:gd name="connsiteX5" fmla="*/ 2679021 w 3475650"/>
              <a:gd name="connsiteY5" fmla="*/ 88887 h 3082645"/>
              <a:gd name="connsiteX6" fmla="*/ 2525051 w 3475650"/>
              <a:gd name="connsiteY6" fmla="*/ 0 h 3082645"/>
              <a:gd name="connsiteX7" fmla="*/ 950576 w 3475650"/>
              <a:gd name="connsiteY7" fmla="*/ 0 h 3082645"/>
              <a:gd name="connsiteX8" fmla="*/ 796623 w 3475650"/>
              <a:gd name="connsiteY8" fmla="*/ 88900 h 3082645"/>
              <a:gd name="connsiteX9" fmla="*/ 9390 w 3475650"/>
              <a:gd name="connsiteY9" fmla="*/ 1452436 h 3082645"/>
              <a:gd name="connsiteX10" fmla="*/ 9398 w 3475650"/>
              <a:gd name="connsiteY10" fmla="*/ 1630223 h 3082645"/>
              <a:gd name="connsiteX11" fmla="*/ 796631 w 3475650"/>
              <a:gd name="connsiteY11" fmla="*/ 2993759 h 3082645"/>
              <a:gd name="connsiteX12" fmla="*/ 950601 w 3475650"/>
              <a:gd name="connsiteY12" fmla="*/ 3082645 h 3082645"/>
              <a:gd name="connsiteX0-1" fmla="*/ 950601 w 3475650"/>
              <a:gd name="connsiteY0-2" fmla="*/ 3082645 h 3082645"/>
              <a:gd name="connsiteX1-3" fmla="*/ 2525075 w 3475650"/>
              <a:gd name="connsiteY1-4" fmla="*/ 3082645 h 3082645"/>
              <a:gd name="connsiteX2-5" fmla="*/ 2679028 w 3475650"/>
              <a:gd name="connsiteY2-6" fmla="*/ 2993745 h 3082645"/>
              <a:gd name="connsiteX3-7" fmla="*/ 3466261 w 3475650"/>
              <a:gd name="connsiteY3-8" fmla="*/ 1630209 h 3082645"/>
              <a:gd name="connsiteX4-9" fmla="*/ 3466254 w 3475650"/>
              <a:gd name="connsiteY4-10" fmla="*/ 1452423 h 3082645"/>
              <a:gd name="connsiteX5-11" fmla="*/ 2679021 w 3475650"/>
              <a:gd name="connsiteY5-12" fmla="*/ 88887 h 3082645"/>
              <a:gd name="connsiteX6-13" fmla="*/ 2525051 w 3475650"/>
              <a:gd name="connsiteY6-14" fmla="*/ 0 h 3082645"/>
              <a:gd name="connsiteX7-15" fmla="*/ 950576 w 3475650"/>
              <a:gd name="connsiteY7-16" fmla="*/ 0 h 3082645"/>
              <a:gd name="connsiteX8-17" fmla="*/ 796623 w 3475650"/>
              <a:gd name="connsiteY8-18" fmla="*/ 88900 h 3082645"/>
              <a:gd name="connsiteX9-19" fmla="*/ 9390 w 3475650"/>
              <a:gd name="connsiteY9-20" fmla="*/ 1452436 h 3082645"/>
              <a:gd name="connsiteX10-21" fmla="*/ 9398 w 3475650"/>
              <a:gd name="connsiteY10-22" fmla="*/ 1630223 h 3082645"/>
              <a:gd name="connsiteX11-23" fmla="*/ 796631 w 3475650"/>
              <a:gd name="connsiteY11-24" fmla="*/ 2993759 h 3082645"/>
              <a:gd name="connsiteX12-25" fmla="*/ 950601 w 3475650"/>
              <a:gd name="connsiteY12-26" fmla="*/ 3082645 h 3082645"/>
              <a:gd name="connsiteX0-27" fmla="*/ 950601 w 3475650"/>
              <a:gd name="connsiteY0-28" fmla="*/ 3082645 h 3082645"/>
              <a:gd name="connsiteX1-29" fmla="*/ 2525075 w 3475650"/>
              <a:gd name="connsiteY1-30" fmla="*/ 3082645 h 3082645"/>
              <a:gd name="connsiteX2-31" fmla="*/ 2679028 w 3475650"/>
              <a:gd name="connsiteY2-32" fmla="*/ 2993745 h 3082645"/>
              <a:gd name="connsiteX3-33" fmla="*/ 3466261 w 3475650"/>
              <a:gd name="connsiteY3-34" fmla="*/ 1630209 h 3082645"/>
              <a:gd name="connsiteX4-35" fmla="*/ 3466254 w 3475650"/>
              <a:gd name="connsiteY4-36" fmla="*/ 1452423 h 3082645"/>
              <a:gd name="connsiteX5-37" fmla="*/ 2679021 w 3475650"/>
              <a:gd name="connsiteY5-38" fmla="*/ 88887 h 3082645"/>
              <a:gd name="connsiteX6-39" fmla="*/ 2525051 w 3475650"/>
              <a:gd name="connsiteY6-40" fmla="*/ 0 h 3082645"/>
              <a:gd name="connsiteX7-41" fmla="*/ 950576 w 3475650"/>
              <a:gd name="connsiteY7-42" fmla="*/ 0 h 3082645"/>
              <a:gd name="connsiteX8-43" fmla="*/ 796623 w 3475650"/>
              <a:gd name="connsiteY8-44" fmla="*/ 88900 h 3082645"/>
              <a:gd name="connsiteX9-45" fmla="*/ 9390 w 3475650"/>
              <a:gd name="connsiteY9-46" fmla="*/ 1452436 h 3082645"/>
              <a:gd name="connsiteX10-47" fmla="*/ 9398 w 3475650"/>
              <a:gd name="connsiteY10-48" fmla="*/ 1630223 h 3082645"/>
              <a:gd name="connsiteX11-49" fmla="*/ 796631 w 3475650"/>
              <a:gd name="connsiteY11-50" fmla="*/ 2993759 h 3082645"/>
              <a:gd name="connsiteX12-51" fmla="*/ 950601 w 3475650"/>
              <a:gd name="connsiteY12-52" fmla="*/ 3082645 h 3082645"/>
              <a:gd name="connsiteX0-53" fmla="*/ 950601 w 3475650"/>
              <a:gd name="connsiteY0-54" fmla="*/ 3082645 h 3082645"/>
              <a:gd name="connsiteX1-55" fmla="*/ 2525075 w 3475650"/>
              <a:gd name="connsiteY1-56" fmla="*/ 3082645 h 3082645"/>
              <a:gd name="connsiteX2-57" fmla="*/ 2679028 w 3475650"/>
              <a:gd name="connsiteY2-58" fmla="*/ 2993745 h 3082645"/>
              <a:gd name="connsiteX3-59" fmla="*/ 3466261 w 3475650"/>
              <a:gd name="connsiteY3-60" fmla="*/ 1630209 h 3082645"/>
              <a:gd name="connsiteX4-61" fmla="*/ 3466254 w 3475650"/>
              <a:gd name="connsiteY4-62" fmla="*/ 1452423 h 3082645"/>
              <a:gd name="connsiteX5-63" fmla="*/ 2679021 w 3475650"/>
              <a:gd name="connsiteY5-64" fmla="*/ 88887 h 3082645"/>
              <a:gd name="connsiteX6-65" fmla="*/ 2525051 w 3475650"/>
              <a:gd name="connsiteY6-66" fmla="*/ 0 h 3082645"/>
              <a:gd name="connsiteX7-67" fmla="*/ 950576 w 3475650"/>
              <a:gd name="connsiteY7-68" fmla="*/ 0 h 3082645"/>
              <a:gd name="connsiteX8-69" fmla="*/ 796623 w 3475650"/>
              <a:gd name="connsiteY8-70" fmla="*/ 88900 h 3082645"/>
              <a:gd name="connsiteX9-71" fmla="*/ 9390 w 3475650"/>
              <a:gd name="connsiteY9-72" fmla="*/ 1452436 h 3082645"/>
              <a:gd name="connsiteX10-73" fmla="*/ 9398 w 3475650"/>
              <a:gd name="connsiteY10-74" fmla="*/ 1630223 h 3082645"/>
              <a:gd name="connsiteX11-75" fmla="*/ 796631 w 3475650"/>
              <a:gd name="connsiteY11-76" fmla="*/ 2993759 h 3082645"/>
              <a:gd name="connsiteX12-77" fmla="*/ 950601 w 3475650"/>
              <a:gd name="connsiteY12-78" fmla="*/ 3082645 h 3082645"/>
              <a:gd name="connsiteX0-79" fmla="*/ 950601 w 3475650"/>
              <a:gd name="connsiteY0-80" fmla="*/ 3082645 h 3082645"/>
              <a:gd name="connsiteX1-81" fmla="*/ 2525075 w 3475650"/>
              <a:gd name="connsiteY1-82" fmla="*/ 3082645 h 3082645"/>
              <a:gd name="connsiteX2-83" fmla="*/ 2679028 w 3475650"/>
              <a:gd name="connsiteY2-84" fmla="*/ 2993745 h 3082645"/>
              <a:gd name="connsiteX3-85" fmla="*/ 3466261 w 3475650"/>
              <a:gd name="connsiteY3-86" fmla="*/ 1630209 h 3082645"/>
              <a:gd name="connsiteX4-87" fmla="*/ 3466254 w 3475650"/>
              <a:gd name="connsiteY4-88" fmla="*/ 1452423 h 3082645"/>
              <a:gd name="connsiteX5-89" fmla="*/ 2679021 w 3475650"/>
              <a:gd name="connsiteY5-90" fmla="*/ 88887 h 3082645"/>
              <a:gd name="connsiteX6-91" fmla="*/ 2525051 w 3475650"/>
              <a:gd name="connsiteY6-92" fmla="*/ 0 h 3082645"/>
              <a:gd name="connsiteX7-93" fmla="*/ 950576 w 3475650"/>
              <a:gd name="connsiteY7-94" fmla="*/ 0 h 3082645"/>
              <a:gd name="connsiteX8-95" fmla="*/ 796623 w 3475650"/>
              <a:gd name="connsiteY8-96" fmla="*/ 88900 h 3082645"/>
              <a:gd name="connsiteX9-97" fmla="*/ 9390 w 3475650"/>
              <a:gd name="connsiteY9-98" fmla="*/ 1452436 h 3082645"/>
              <a:gd name="connsiteX10-99" fmla="*/ 9398 w 3475650"/>
              <a:gd name="connsiteY10-100" fmla="*/ 1630223 h 3082645"/>
              <a:gd name="connsiteX11-101" fmla="*/ 796631 w 3475650"/>
              <a:gd name="connsiteY11-102" fmla="*/ 2993759 h 3082645"/>
              <a:gd name="connsiteX12-103" fmla="*/ 950601 w 3475650"/>
              <a:gd name="connsiteY12-104" fmla="*/ 3082645 h 3082645"/>
              <a:gd name="connsiteX0-105" fmla="*/ 950601 w 3475650"/>
              <a:gd name="connsiteY0-106" fmla="*/ 3082645 h 3082645"/>
              <a:gd name="connsiteX1-107" fmla="*/ 2525075 w 3475650"/>
              <a:gd name="connsiteY1-108" fmla="*/ 3082645 h 3082645"/>
              <a:gd name="connsiteX2-109" fmla="*/ 2679028 w 3475650"/>
              <a:gd name="connsiteY2-110" fmla="*/ 2993745 h 3082645"/>
              <a:gd name="connsiteX3-111" fmla="*/ 3466261 w 3475650"/>
              <a:gd name="connsiteY3-112" fmla="*/ 1630209 h 3082645"/>
              <a:gd name="connsiteX4-113" fmla="*/ 3466254 w 3475650"/>
              <a:gd name="connsiteY4-114" fmla="*/ 1452423 h 3082645"/>
              <a:gd name="connsiteX5-115" fmla="*/ 2679021 w 3475650"/>
              <a:gd name="connsiteY5-116" fmla="*/ 88887 h 3082645"/>
              <a:gd name="connsiteX6-117" fmla="*/ 2525051 w 3475650"/>
              <a:gd name="connsiteY6-118" fmla="*/ 0 h 3082645"/>
              <a:gd name="connsiteX7-119" fmla="*/ 950576 w 3475650"/>
              <a:gd name="connsiteY7-120" fmla="*/ 0 h 3082645"/>
              <a:gd name="connsiteX8-121" fmla="*/ 796623 w 3475650"/>
              <a:gd name="connsiteY8-122" fmla="*/ 88900 h 3082645"/>
              <a:gd name="connsiteX9-123" fmla="*/ 9390 w 3475650"/>
              <a:gd name="connsiteY9-124" fmla="*/ 1452436 h 3082645"/>
              <a:gd name="connsiteX10-125" fmla="*/ 9398 w 3475650"/>
              <a:gd name="connsiteY10-126" fmla="*/ 1630223 h 3082645"/>
              <a:gd name="connsiteX11-127" fmla="*/ 796631 w 3475650"/>
              <a:gd name="connsiteY11-128" fmla="*/ 2993759 h 3082645"/>
              <a:gd name="connsiteX12-129" fmla="*/ 950601 w 3475650"/>
              <a:gd name="connsiteY12-130" fmla="*/ 3082645 h 3082645"/>
              <a:gd name="connsiteX0-131" fmla="*/ 950601 w 3475653"/>
              <a:gd name="connsiteY0-132" fmla="*/ 3082645 h 3082645"/>
              <a:gd name="connsiteX1-133" fmla="*/ 2525075 w 3475653"/>
              <a:gd name="connsiteY1-134" fmla="*/ 3082645 h 3082645"/>
              <a:gd name="connsiteX2-135" fmla="*/ 2679028 w 3475653"/>
              <a:gd name="connsiteY2-136" fmla="*/ 2993745 h 3082645"/>
              <a:gd name="connsiteX3-137" fmla="*/ 3466261 w 3475653"/>
              <a:gd name="connsiteY3-138" fmla="*/ 1630209 h 3082645"/>
              <a:gd name="connsiteX4-139" fmla="*/ 3466254 w 3475653"/>
              <a:gd name="connsiteY4-140" fmla="*/ 1452423 h 3082645"/>
              <a:gd name="connsiteX5-141" fmla="*/ 2679021 w 3475653"/>
              <a:gd name="connsiteY5-142" fmla="*/ 88887 h 3082645"/>
              <a:gd name="connsiteX6-143" fmla="*/ 2525051 w 3475653"/>
              <a:gd name="connsiteY6-144" fmla="*/ 0 h 3082645"/>
              <a:gd name="connsiteX7-145" fmla="*/ 950576 w 3475653"/>
              <a:gd name="connsiteY7-146" fmla="*/ 0 h 3082645"/>
              <a:gd name="connsiteX8-147" fmla="*/ 796623 w 3475653"/>
              <a:gd name="connsiteY8-148" fmla="*/ 88900 h 3082645"/>
              <a:gd name="connsiteX9-149" fmla="*/ 9390 w 3475653"/>
              <a:gd name="connsiteY9-150" fmla="*/ 1452436 h 3082645"/>
              <a:gd name="connsiteX10-151" fmla="*/ 9398 w 3475653"/>
              <a:gd name="connsiteY10-152" fmla="*/ 1630223 h 3082645"/>
              <a:gd name="connsiteX11-153" fmla="*/ 796631 w 3475653"/>
              <a:gd name="connsiteY11-154" fmla="*/ 2993759 h 3082645"/>
              <a:gd name="connsiteX12-155" fmla="*/ 950601 w 3475653"/>
              <a:gd name="connsiteY12-156" fmla="*/ 3082645 h 3082645"/>
              <a:gd name="connsiteX0-157" fmla="*/ 950601 w 3490661"/>
              <a:gd name="connsiteY0-158" fmla="*/ 3082645 h 3082645"/>
              <a:gd name="connsiteX1-159" fmla="*/ 2525075 w 3490661"/>
              <a:gd name="connsiteY1-160" fmla="*/ 3082645 h 3082645"/>
              <a:gd name="connsiteX2-161" fmla="*/ 2679028 w 3490661"/>
              <a:gd name="connsiteY2-162" fmla="*/ 2993745 h 3082645"/>
              <a:gd name="connsiteX3-163" fmla="*/ 3466261 w 3490661"/>
              <a:gd name="connsiteY3-164" fmla="*/ 1630209 h 3082645"/>
              <a:gd name="connsiteX4-165" fmla="*/ 3466254 w 3490661"/>
              <a:gd name="connsiteY4-166" fmla="*/ 1452423 h 3082645"/>
              <a:gd name="connsiteX5-167" fmla="*/ 2679021 w 3490661"/>
              <a:gd name="connsiteY5-168" fmla="*/ 88887 h 3082645"/>
              <a:gd name="connsiteX6-169" fmla="*/ 2525051 w 3490661"/>
              <a:gd name="connsiteY6-170" fmla="*/ 0 h 3082645"/>
              <a:gd name="connsiteX7-171" fmla="*/ 950576 w 3490661"/>
              <a:gd name="connsiteY7-172" fmla="*/ 0 h 3082645"/>
              <a:gd name="connsiteX8-173" fmla="*/ 796623 w 3490661"/>
              <a:gd name="connsiteY8-174" fmla="*/ 88900 h 3082645"/>
              <a:gd name="connsiteX9-175" fmla="*/ 9390 w 3490661"/>
              <a:gd name="connsiteY9-176" fmla="*/ 1452436 h 3082645"/>
              <a:gd name="connsiteX10-177" fmla="*/ 9398 w 3490661"/>
              <a:gd name="connsiteY10-178" fmla="*/ 1630223 h 3082645"/>
              <a:gd name="connsiteX11-179" fmla="*/ 796631 w 3490661"/>
              <a:gd name="connsiteY11-180" fmla="*/ 2993759 h 3082645"/>
              <a:gd name="connsiteX12-181" fmla="*/ 950601 w 3490661"/>
              <a:gd name="connsiteY12-182" fmla="*/ 3082645 h 3082645"/>
              <a:gd name="connsiteX0-183" fmla="*/ 950601 w 3490661"/>
              <a:gd name="connsiteY0-184" fmla="*/ 3082645 h 3082645"/>
              <a:gd name="connsiteX1-185" fmla="*/ 2525075 w 3490661"/>
              <a:gd name="connsiteY1-186" fmla="*/ 3082645 h 3082645"/>
              <a:gd name="connsiteX2-187" fmla="*/ 2679028 w 3490661"/>
              <a:gd name="connsiteY2-188" fmla="*/ 2993745 h 3082645"/>
              <a:gd name="connsiteX3-189" fmla="*/ 3466261 w 3490661"/>
              <a:gd name="connsiteY3-190" fmla="*/ 1630209 h 3082645"/>
              <a:gd name="connsiteX4-191" fmla="*/ 3466254 w 3490661"/>
              <a:gd name="connsiteY4-192" fmla="*/ 1452423 h 3082645"/>
              <a:gd name="connsiteX5-193" fmla="*/ 2679021 w 3490661"/>
              <a:gd name="connsiteY5-194" fmla="*/ 88887 h 3082645"/>
              <a:gd name="connsiteX6-195" fmla="*/ 2525051 w 3490661"/>
              <a:gd name="connsiteY6-196" fmla="*/ 0 h 3082645"/>
              <a:gd name="connsiteX7-197" fmla="*/ 950576 w 3490661"/>
              <a:gd name="connsiteY7-198" fmla="*/ 0 h 3082645"/>
              <a:gd name="connsiteX8-199" fmla="*/ 796623 w 3490661"/>
              <a:gd name="connsiteY8-200" fmla="*/ 88900 h 3082645"/>
              <a:gd name="connsiteX9-201" fmla="*/ 9390 w 3490661"/>
              <a:gd name="connsiteY9-202" fmla="*/ 1452436 h 3082645"/>
              <a:gd name="connsiteX10-203" fmla="*/ 9398 w 3490661"/>
              <a:gd name="connsiteY10-204" fmla="*/ 1630223 h 3082645"/>
              <a:gd name="connsiteX11-205" fmla="*/ 796631 w 3490661"/>
              <a:gd name="connsiteY11-206" fmla="*/ 2993759 h 3082645"/>
              <a:gd name="connsiteX12-207" fmla="*/ 950601 w 3490661"/>
              <a:gd name="connsiteY12-208" fmla="*/ 3082645 h 3082645"/>
              <a:gd name="connsiteX0-209" fmla="*/ 950601 w 3490661"/>
              <a:gd name="connsiteY0-210" fmla="*/ 3082645 h 3082645"/>
              <a:gd name="connsiteX1-211" fmla="*/ 2525075 w 3490661"/>
              <a:gd name="connsiteY1-212" fmla="*/ 3082645 h 3082645"/>
              <a:gd name="connsiteX2-213" fmla="*/ 2679028 w 3490661"/>
              <a:gd name="connsiteY2-214" fmla="*/ 2993745 h 3082645"/>
              <a:gd name="connsiteX3-215" fmla="*/ 3466261 w 3490661"/>
              <a:gd name="connsiteY3-216" fmla="*/ 1630209 h 3082645"/>
              <a:gd name="connsiteX4-217" fmla="*/ 3466254 w 3490661"/>
              <a:gd name="connsiteY4-218" fmla="*/ 1452423 h 3082645"/>
              <a:gd name="connsiteX5-219" fmla="*/ 2679021 w 3490661"/>
              <a:gd name="connsiteY5-220" fmla="*/ 88887 h 3082645"/>
              <a:gd name="connsiteX6-221" fmla="*/ 2525051 w 3490661"/>
              <a:gd name="connsiteY6-222" fmla="*/ 0 h 3082645"/>
              <a:gd name="connsiteX7-223" fmla="*/ 950576 w 3490661"/>
              <a:gd name="connsiteY7-224" fmla="*/ 0 h 3082645"/>
              <a:gd name="connsiteX8-225" fmla="*/ 796623 w 3490661"/>
              <a:gd name="connsiteY8-226" fmla="*/ 88900 h 3082645"/>
              <a:gd name="connsiteX9-227" fmla="*/ 9390 w 3490661"/>
              <a:gd name="connsiteY9-228" fmla="*/ 1452436 h 3082645"/>
              <a:gd name="connsiteX10-229" fmla="*/ 9398 w 3490661"/>
              <a:gd name="connsiteY10-230" fmla="*/ 1630223 h 3082645"/>
              <a:gd name="connsiteX11-231" fmla="*/ 796631 w 3490661"/>
              <a:gd name="connsiteY11-232" fmla="*/ 2993759 h 3082645"/>
              <a:gd name="connsiteX12-233" fmla="*/ 950601 w 3490661"/>
              <a:gd name="connsiteY12-234" fmla="*/ 3082645 h 3082645"/>
              <a:gd name="connsiteX0-235" fmla="*/ 950601 w 3490661"/>
              <a:gd name="connsiteY0-236" fmla="*/ 3082645 h 3082645"/>
              <a:gd name="connsiteX1-237" fmla="*/ 2525075 w 3490661"/>
              <a:gd name="connsiteY1-238" fmla="*/ 3082645 h 3082645"/>
              <a:gd name="connsiteX2-239" fmla="*/ 2679028 w 3490661"/>
              <a:gd name="connsiteY2-240" fmla="*/ 2993745 h 3082645"/>
              <a:gd name="connsiteX3-241" fmla="*/ 3466261 w 3490661"/>
              <a:gd name="connsiteY3-242" fmla="*/ 1630209 h 3082645"/>
              <a:gd name="connsiteX4-243" fmla="*/ 3466254 w 3490661"/>
              <a:gd name="connsiteY4-244" fmla="*/ 1452423 h 3082645"/>
              <a:gd name="connsiteX5-245" fmla="*/ 2679021 w 3490661"/>
              <a:gd name="connsiteY5-246" fmla="*/ 88887 h 3082645"/>
              <a:gd name="connsiteX6-247" fmla="*/ 2525051 w 3490661"/>
              <a:gd name="connsiteY6-248" fmla="*/ 0 h 3082645"/>
              <a:gd name="connsiteX7-249" fmla="*/ 950576 w 3490661"/>
              <a:gd name="connsiteY7-250" fmla="*/ 0 h 3082645"/>
              <a:gd name="connsiteX8-251" fmla="*/ 796623 w 3490661"/>
              <a:gd name="connsiteY8-252" fmla="*/ 88900 h 3082645"/>
              <a:gd name="connsiteX9-253" fmla="*/ 9390 w 3490661"/>
              <a:gd name="connsiteY9-254" fmla="*/ 1452436 h 3082645"/>
              <a:gd name="connsiteX10-255" fmla="*/ 9398 w 3490661"/>
              <a:gd name="connsiteY10-256" fmla="*/ 1630223 h 3082645"/>
              <a:gd name="connsiteX11-257" fmla="*/ 796631 w 3490661"/>
              <a:gd name="connsiteY11-258" fmla="*/ 2993759 h 3082645"/>
              <a:gd name="connsiteX12-259" fmla="*/ 950601 w 3490661"/>
              <a:gd name="connsiteY12-260" fmla="*/ 3082645 h 3082645"/>
              <a:gd name="connsiteX0-261" fmla="*/ 950601 w 3490661"/>
              <a:gd name="connsiteY0-262" fmla="*/ 3082645 h 3082645"/>
              <a:gd name="connsiteX1-263" fmla="*/ 2525075 w 3490661"/>
              <a:gd name="connsiteY1-264" fmla="*/ 3082645 h 3082645"/>
              <a:gd name="connsiteX2-265" fmla="*/ 2679028 w 3490661"/>
              <a:gd name="connsiteY2-266" fmla="*/ 2993745 h 3082645"/>
              <a:gd name="connsiteX3-267" fmla="*/ 3466261 w 3490661"/>
              <a:gd name="connsiteY3-268" fmla="*/ 1630209 h 3082645"/>
              <a:gd name="connsiteX4-269" fmla="*/ 3466254 w 3490661"/>
              <a:gd name="connsiteY4-270" fmla="*/ 1452423 h 3082645"/>
              <a:gd name="connsiteX5-271" fmla="*/ 2679021 w 3490661"/>
              <a:gd name="connsiteY5-272" fmla="*/ 88887 h 3082645"/>
              <a:gd name="connsiteX6-273" fmla="*/ 2525051 w 3490661"/>
              <a:gd name="connsiteY6-274" fmla="*/ 0 h 3082645"/>
              <a:gd name="connsiteX7-275" fmla="*/ 950576 w 3490661"/>
              <a:gd name="connsiteY7-276" fmla="*/ 0 h 3082645"/>
              <a:gd name="connsiteX8-277" fmla="*/ 796623 w 3490661"/>
              <a:gd name="connsiteY8-278" fmla="*/ 88900 h 3082645"/>
              <a:gd name="connsiteX9-279" fmla="*/ 9390 w 3490661"/>
              <a:gd name="connsiteY9-280" fmla="*/ 1452436 h 3082645"/>
              <a:gd name="connsiteX10-281" fmla="*/ 9398 w 3490661"/>
              <a:gd name="connsiteY10-282" fmla="*/ 1630223 h 3082645"/>
              <a:gd name="connsiteX11-283" fmla="*/ 796631 w 3490661"/>
              <a:gd name="connsiteY11-284" fmla="*/ 2993759 h 3082645"/>
              <a:gd name="connsiteX12-285" fmla="*/ 950601 w 3490661"/>
              <a:gd name="connsiteY12-286" fmla="*/ 3082645 h 3082645"/>
              <a:gd name="connsiteX0-287" fmla="*/ 950601 w 3490661"/>
              <a:gd name="connsiteY0-288" fmla="*/ 3082645 h 3082645"/>
              <a:gd name="connsiteX1-289" fmla="*/ 2525075 w 3490661"/>
              <a:gd name="connsiteY1-290" fmla="*/ 3082645 h 3082645"/>
              <a:gd name="connsiteX2-291" fmla="*/ 2679028 w 3490661"/>
              <a:gd name="connsiteY2-292" fmla="*/ 2993745 h 3082645"/>
              <a:gd name="connsiteX3-293" fmla="*/ 3466261 w 3490661"/>
              <a:gd name="connsiteY3-294" fmla="*/ 1630209 h 3082645"/>
              <a:gd name="connsiteX4-295" fmla="*/ 3466254 w 3490661"/>
              <a:gd name="connsiteY4-296" fmla="*/ 1452423 h 3082645"/>
              <a:gd name="connsiteX5-297" fmla="*/ 2679021 w 3490661"/>
              <a:gd name="connsiteY5-298" fmla="*/ 88887 h 3082645"/>
              <a:gd name="connsiteX6-299" fmla="*/ 2525051 w 3490661"/>
              <a:gd name="connsiteY6-300" fmla="*/ 0 h 3082645"/>
              <a:gd name="connsiteX7-301" fmla="*/ 950576 w 3490661"/>
              <a:gd name="connsiteY7-302" fmla="*/ 0 h 3082645"/>
              <a:gd name="connsiteX8-303" fmla="*/ 796623 w 3490661"/>
              <a:gd name="connsiteY8-304" fmla="*/ 88900 h 3082645"/>
              <a:gd name="connsiteX9-305" fmla="*/ 9390 w 3490661"/>
              <a:gd name="connsiteY9-306" fmla="*/ 1452436 h 3082645"/>
              <a:gd name="connsiteX10-307" fmla="*/ 9398 w 3490661"/>
              <a:gd name="connsiteY10-308" fmla="*/ 1630223 h 3082645"/>
              <a:gd name="connsiteX11-309" fmla="*/ 796631 w 3490661"/>
              <a:gd name="connsiteY11-310" fmla="*/ 2993759 h 3082645"/>
              <a:gd name="connsiteX12-311" fmla="*/ 950601 w 3490661"/>
              <a:gd name="connsiteY12-312" fmla="*/ 3082645 h 3082645"/>
              <a:gd name="connsiteX0-313" fmla="*/ 950601 w 3490661"/>
              <a:gd name="connsiteY0-314" fmla="*/ 3082645 h 3082645"/>
              <a:gd name="connsiteX1-315" fmla="*/ 2525075 w 3490661"/>
              <a:gd name="connsiteY1-316" fmla="*/ 3082645 h 3082645"/>
              <a:gd name="connsiteX2-317" fmla="*/ 2679028 w 3490661"/>
              <a:gd name="connsiteY2-318" fmla="*/ 2993745 h 3082645"/>
              <a:gd name="connsiteX3-319" fmla="*/ 3466261 w 3490661"/>
              <a:gd name="connsiteY3-320" fmla="*/ 1630209 h 3082645"/>
              <a:gd name="connsiteX4-321" fmla="*/ 3466254 w 3490661"/>
              <a:gd name="connsiteY4-322" fmla="*/ 1452423 h 3082645"/>
              <a:gd name="connsiteX5-323" fmla="*/ 2679021 w 3490661"/>
              <a:gd name="connsiteY5-324" fmla="*/ 88887 h 3082645"/>
              <a:gd name="connsiteX6-325" fmla="*/ 2525051 w 3490661"/>
              <a:gd name="connsiteY6-326" fmla="*/ 0 h 3082645"/>
              <a:gd name="connsiteX7-327" fmla="*/ 950576 w 3490661"/>
              <a:gd name="connsiteY7-328" fmla="*/ 0 h 3082645"/>
              <a:gd name="connsiteX8-329" fmla="*/ 796623 w 3490661"/>
              <a:gd name="connsiteY8-330" fmla="*/ 88900 h 3082645"/>
              <a:gd name="connsiteX9-331" fmla="*/ 9390 w 3490661"/>
              <a:gd name="connsiteY9-332" fmla="*/ 1452436 h 3082645"/>
              <a:gd name="connsiteX10-333" fmla="*/ 9398 w 3490661"/>
              <a:gd name="connsiteY10-334" fmla="*/ 1630223 h 3082645"/>
              <a:gd name="connsiteX11-335" fmla="*/ 796631 w 3490661"/>
              <a:gd name="connsiteY11-336" fmla="*/ 2993759 h 3082645"/>
              <a:gd name="connsiteX12-337" fmla="*/ 950601 w 3490661"/>
              <a:gd name="connsiteY12-338" fmla="*/ 3082645 h 3082645"/>
              <a:gd name="connsiteX0-339" fmla="*/ 950601 w 3490661"/>
              <a:gd name="connsiteY0-340" fmla="*/ 3082645 h 3082645"/>
              <a:gd name="connsiteX1-341" fmla="*/ 2525075 w 3490661"/>
              <a:gd name="connsiteY1-342" fmla="*/ 3082645 h 3082645"/>
              <a:gd name="connsiteX2-343" fmla="*/ 2679028 w 3490661"/>
              <a:gd name="connsiteY2-344" fmla="*/ 2993745 h 3082645"/>
              <a:gd name="connsiteX3-345" fmla="*/ 3466261 w 3490661"/>
              <a:gd name="connsiteY3-346" fmla="*/ 1630209 h 3082645"/>
              <a:gd name="connsiteX4-347" fmla="*/ 3466254 w 3490661"/>
              <a:gd name="connsiteY4-348" fmla="*/ 1452423 h 3082645"/>
              <a:gd name="connsiteX5-349" fmla="*/ 2679021 w 3490661"/>
              <a:gd name="connsiteY5-350" fmla="*/ 88887 h 3082645"/>
              <a:gd name="connsiteX6-351" fmla="*/ 2525051 w 3490661"/>
              <a:gd name="connsiteY6-352" fmla="*/ 0 h 3082645"/>
              <a:gd name="connsiteX7-353" fmla="*/ 950576 w 3490661"/>
              <a:gd name="connsiteY7-354" fmla="*/ 0 h 3082645"/>
              <a:gd name="connsiteX8-355" fmla="*/ 796623 w 3490661"/>
              <a:gd name="connsiteY8-356" fmla="*/ 88900 h 3082645"/>
              <a:gd name="connsiteX9-357" fmla="*/ 9390 w 3490661"/>
              <a:gd name="connsiteY9-358" fmla="*/ 1452436 h 3082645"/>
              <a:gd name="connsiteX10-359" fmla="*/ 9398 w 3490661"/>
              <a:gd name="connsiteY10-360" fmla="*/ 1630223 h 3082645"/>
              <a:gd name="connsiteX11-361" fmla="*/ 796631 w 3490661"/>
              <a:gd name="connsiteY11-362" fmla="*/ 2993759 h 3082645"/>
              <a:gd name="connsiteX12-363" fmla="*/ 950601 w 3490661"/>
              <a:gd name="connsiteY12-364" fmla="*/ 3082645 h 3082645"/>
              <a:gd name="connsiteX0-365" fmla="*/ 950601 w 3490661"/>
              <a:gd name="connsiteY0-366" fmla="*/ 3082645 h 3082645"/>
              <a:gd name="connsiteX1-367" fmla="*/ 2525075 w 3490661"/>
              <a:gd name="connsiteY1-368" fmla="*/ 3082645 h 3082645"/>
              <a:gd name="connsiteX2-369" fmla="*/ 2679028 w 3490661"/>
              <a:gd name="connsiteY2-370" fmla="*/ 2993745 h 3082645"/>
              <a:gd name="connsiteX3-371" fmla="*/ 3466261 w 3490661"/>
              <a:gd name="connsiteY3-372" fmla="*/ 1630209 h 3082645"/>
              <a:gd name="connsiteX4-373" fmla="*/ 3466254 w 3490661"/>
              <a:gd name="connsiteY4-374" fmla="*/ 1452423 h 3082645"/>
              <a:gd name="connsiteX5-375" fmla="*/ 2679021 w 3490661"/>
              <a:gd name="connsiteY5-376" fmla="*/ 88887 h 3082645"/>
              <a:gd name="connsiteX6-377" fmla="*/ 2525051 w 3490661"/>
              <a:gd name="connsiteY6-378" fmla="*/ 0 h 3082645"/>
              <a:gd name="connsiteX7-379" fmla="*/ 950576 w 3490661"/>
              <a:gd name="connsiteY7-380" fmla="*/ 0 h 3082645"/>
              <a:gd name="connsiteX8-381" fmla="*/ 796623 w 3490661"/>
              <a:gd name="connsiteY8-382" fmla="*/ 88900 h 3082645"/>
              <a:gd name="connsiteX9-383" fmla="*/ 9390 w 3490661"/>
              <a:gd name="connsiteY9-384" fmla="*/ 1452436 h 3082645"/>
              <a:gd name="connsiteX10-385" fmla="*/ 9398 w 3490661"/>
              <a:gd name="connsiteY10-386" fmla="*/ 1630223 h 3082645"/>
              <a:gd name="connsiteX11-387" fmla="*/ 796631 w 3490661"/>
              <a:gd name="connsiteY11-388" fmla="*/ 2993759 h 3082645"/>
              <a:gd name="connsiteX12-389" fmla="*/ 950601 w 3490661"/>
              <a:gd name="connsiteY12-390" fmla="*/ 3082645 h 3082645"/>
              <a:gd name="connsiteX0-391" fmla="*/ 950601 w 3490661"/>
              <a:gd name="connsiteY0-392" fmla="*/ 3082645 h 3082645"/>
              <a:gd name="connsiteX1-393" fmla="*/ 2525075 w 3490661"/>
              <a:gd name="connsiteY1-394" fmla="*/ 3082645 h 3082645"/>
              <a:gd name="connsiteX2-395" fmla="*/ 2679028 w 3490661"/>
              <a:gd name="connsiteY2-396" fmla="*/ 2993745 h 3082645"/>
              <a:gd name="connsiteX3-397" fmla="*/ 3466261 w 3490661"/>
              <a:gd name="connsiteY3-398" fmla="*/ 1630209 h 3082645"/>
              <a:gd name="connsiteX4-399" fmla="*/ 3466254 w 3490661"/>
              <a:gd name="connsiteY4-400" fmla="*/ 1452423 h 3082645"/>
              <a:gd name="connsiteX5-401" fmla="*/ 2679021 w 3490661"/>
              <a:gd name="connsiteY5-402" fmla="*/ 88887 h 3082645"/>
              <a:gd name="connsiteX6-403" fmla="*/ 2525051 w 3490661"/>
              <a:gd name="connsiteY6-404" fmla="*/ 0 h 3082645"/>
              <a:gd name="connsiteX7-405" fmla="*/ 950576 w 3490661"/>
              <a:gd name="connsiteY7-406" fmla="*/ 0 h 3082645"/>
              <a:gd name="connsiteX8-407" fmla="*/ 796623 w 3490661"/>
              <a:gd name="connsiteY8-408" fmla="*/ 88900 h 3082645"/>
              <a:gd name="connsiteX9-409" fmla="*/ 9390 w 3490661"/>
              <a:gd name="connsiteY9-410" fmla="*/ 1452436 h 3082645"/>
              <a:gd name="connsiteX10-411" fmla="*/ 9398 w 3490661"/>
              <a:gd name="connsiteY10-412" fmla="*/ 1630223 h 3082645"/>
              <a:gd name="connsiteX11-413" fmla="*/ 796631 w 3490661"/>
              <a:gd name="connsiteY11-414" fmla="*/ 2993759 h 3082645"/>
              <a:gd name="connsiteX12-415" fmla="*/ 950601 w 3490661"/>
              <a:gd name="connsiteY12-416" fmla="*/ 3082645 h 3082645"/>
              <a:gd name="connsiteX0-417" fmla="*/ 950601 w 3490661"/>
              <a:gd name="connsiteY0-418" fmla="*/ 3082645 h 3082645"/>
              <a:gd name="connsiteX1-419" fmla="*/ 2525075 w 3490661"/>
              <a:gd name="connsiteY1-420" fmla="*/ 3082645 h 3082645"/>
              <a:gd name="connsiteX2-421" fmla="*/ 2679028 w 3490661"/>
              <a:gd name="connsiteY2-422" fmla="*/ 2993745 h 3082645"/>
              <a:gd name="connsiteX3-423" fmla="*/ 3466261 w 3490661"/>
              <a:gd name="connsiteY3-424" fmla="*/ 1630209 h 3082645"/>
              <a:gd name="connsiteX4-425" fmla="*/ 3466254 w 3490661"/>
              <a:gd name="connsiteY4-426" fmla="*/ 1452423 h 3082645"/>
              <a:gd name="connsiteX5-427" fmla="*/ 2679021 w 3490661"/>
              <a:gd name="connsiteY5-428" fmla="*/ 88887 h 3082645"/>
              <a:gd name="connsiteX6-429" fmla="*/ 2525051 w 3490661"/>
              <a:gd name="connsiteY6-430" fmla="*/ 0 h 3082645"/>
              <a:gd name="connsiteX7-431" fmla="*/ 950576 w 3490661"/>
              <a:gd name="connsiteY7-432" fmla="*/ 0 h 3082645"/>
              <a:gd name="connsiteX8-433" fmla="*/ 796623 w 3490661"/>
              <a:gd name="connsiteY8-434" fmla="*/ 88900 h 3082645"/>
              <a:gd name="connsiteX9-435" fmla="*/ 9390 w 3490661"/>
              <a:gd name="connsiteY9-436" fmla="*/ 1452436 h 3082645"/>
              <a:gd name="connsiteX10-437" fmla="*/ 9398 w 3490661"/>
              <a:gd name="connsiteY10-438" fmla="*/ 1630223 h 3082645"/>
              <a:gd name="connsiteX11-439" fmla="*/ 796631 w 3490661"/>
              <a:gd name="connsiteY11-440" fmla="*/ 2993759 h 3082645"/>
              <a:gd name="connsiteX12-441" fmla="*/ 950601 w 3490661"/>
              <a:gd name="connsiteY12-442" fmla="*/ 3082645 h 3082645"/>
              <a:gd name="connsiteX0-443" fmla="*/ 950603 w 3490663"/>
              <a:gd name="connsiteY0-444" fmla="*/ 3082645 h 3082645"/>
              <a:gd name="connsiteX1-445" fmla="*/ 2525077 w 3490663"/>
              <a:gd name="connsiteY1-446" fmla="*/ 3082645 h 3082645"/>
              <a:gd name="connsiteX2-447" fmla="*/ 2679030 w 3490663"/>
              <a:gd name="connsiteY2-448" fmla="*/ 2993745 h 3082645"/>
              <a:gd name="connsiteX3-449" fmla="*/ 3466263 w 3490663"/>
              <a:gd name="connsiteY3-450" fmla="*/ 1630209 h 3082645"/>
              <a:gd name="connsiteX4-451" fmla="*/ 3466256 w 3490663"/>
              <a:gd name="connsiteY4-452" fmla="*/ 1452423 h 3082645"/>
              <a:gd name="connsiteX5-453" fmla="*/ 2679023 w 3490663"/>
              <a:gd name="connsiteY5-454" fmla="*/ 88887 h 3082645"/>
              <a:gd name="connsiteX6-455" fmla="*/ 2525053 w 3490663"/>
              <a:gd name="connsiteY6-456" fmla="*/ 0 h 3082645"/>
              <a:gd name="connsiteX7-457" fmla="*/ 950578 w 3490663"/>
              <a:gd name="connsiteY7-458" fmla="*/ 0 h 3082645"/>
              <a:gd name="connsiteX8-459" fmla="*/ 796625 w 3490663"/>
              <a:gd name="connsiteY8-460" fmla="*/ 88900 h 3082645"/>
              <a:gd name="connsiteX9-461" fmla="*/ 9392 w 3490663"/>
              <a:gd name="connsiteY9-462" fmla="*/ 1452436 h 3082645"/>
              <a:gd name="connsiteX10-463" fmla="*/ 9400 w 3490663"/>
              <a:gd name="connsiteY10-464" fmla="*/ 1630223 h 3082645"/>
              <a:gd name="connsiteX11-465" fmla="*/ 796633 w 3490663"/>
              <a:gd name="connsiteY11-466" fmla="*/ 2993759 h 3082645"/>
              <a:gd name="connsiteX12-467" fmla="*/ 950603 w 3490663"/>
              <a:gd name="connsiteY12-468" fmla="*/ 3082645 h 3082645"/>
              <a:gd name="connsiteX0-469" fmla="*/ 965611 w 3505671"/>
              <a:gd name="connsiteY0-470" fmla="*/ 3082645 h 3082645"/>
              <a:gd name="connsiteX1-471" fmla="*/ 2540085 w 3505671"/>
              <a:gd name="connsiteY1-472" fmla="*/ 3082645 h 3082645"/>
              <a:gd name="connsiteX2-473" fmla="*/ 2694038 w 3505671"/>
              <a:gd name="connsiteY2-474" fmla="*/ 2993745 h 3082645"/>
              <a:gd name="connsiteX3-475" fmla="*/ 3481271 w 3505671"/>
              <a:gd name="connsiteY3-476" fmla="*/ 1630209 h 3082645"/>
              <a:gd name="connsiteX4-477" fmla="*/ 3481264 w 3505671"/>
              <a:gd name="connsiteY4-478" fmla="*/ 1452423 h 3082645"/>
              <a:gd name="connsiteX5-479" fmla="*/ 2694031 w 3505671"/>
              <a:gd name="connsiteY5-480" fmla="*/ 88887 h 3082645"/>
              <a:gd name="connsiteX6-481" fmla="*/ 2540061 w 3505671"/>
              <a:gd name="connsiteY6-482" fmla="*/ 0 h 3082645"/>
              <a:gd name="connsiteX7-483" fmla="*/ 965586 w 3505671"/>
              <a:gd name="connsiteY7-484" fmla="*/ 0 h 3082645"/>
              <a:gd name="connsiteX8-485" fmla="*/ 811633 w 3505671"/>
              <a:gd name="connsiteY8-486" fmla="*/ 88900 h 3082645"/>
              <a:gd name="connsiteX9-487" fmla="*/ 24400 w 3505671"/>
              <a:gd name="connsiteY9-488" fmla="*/ 1452436 h 3082645"/>
              <a:gd name="connsiteX10-489" fmla="*/ 24408 w 3505671"/>
              <a:gd name="connsiteY10-490" fmla="*/ 1630223 h 3082645"/>
              <a:gd name="connsiteX11-491" fmla="*/ 811641 w 3505671"/>
              <a:gd name="connsiteY11-492" fmla="*/ 2993759 h 3082645"/>
              <a:gd name="connsiteX12-493" fmla="*/ 965611 w 3505671"/>
              <a:gd name="connsiteY12-494" fmla="*/ 3082645 h 3082645"/>
              <a:gd name="connsiteX0-495" fmla="*/ 965611 w 3505671"/>
              <a:gd name="connsiteY0-496" fmla="*/ 3082645 h 3082645"/>
              <a:gd name="connsiteX1-497" fmla="*/ 2540085 w 3505671"/>
              <a:gd name="connsiteY1-498" fmla="*/ 3082645 h 3082645"/>
              <a:gd name="connsiteX2-499" fmla="*/ 2694038 w 3505671"/>
              <a:gd name="connsiteY2-500" fmla="*/ 2993745 h 3082645"/>
              <a:gd name="connsiteX3-501" fmla="*/ 3481271 w 3505671"/>
              <a:gd name="connsiteY3-502" fmla="*/ 1630209 h 3082645"/>
              <a:gd name="connsiteX4-503" fmla="*/ 3481264 w 3505671"/>
              <a:gd name="connsiteY4-504" fmla="*/ 1452423 h 3082645"/>
              <a:gd name="connsiteX5-505" fmla="*/ 2694031 w 3505671"/>
              <a:gd name="connsiteY5-506" fmla="*/ 88887 h 3082645"/>
              <a:gd name="connsiteX6-507" fmla="*/ 2540061 w 3505671"/>
              <a:gd name="connsiteY6-508" fmla="*/ 0 h 3082645"/>
              <a:gd name="connsiteX7-509" fmla="*/ 965586 w 3505671"/>
              <a:gd name="connsiteY7-510" fmla="*/ 0 h 3082645"/>
              <a:gd name="connsiteX8-511" fmla="*/ 811633 w 3505671"/>
              <a:gd name="connsiteY8-512" fmla="*/ 88900 h 3082645"/>
              <a:gd name="connsiteX9-513" fmla="*/ 24400 w 3505671"/>
              <a:gd name="connsiteY9-514" fmla="*/ 1452436 h 3082645"/>
              <a:gd name="connsiteX10-515" fmla="*/ 24408 w 3505671"/>
              <a:gd name="connsiteY10-516" fmla="*/ 1630223 h 3082645"/>
              <a:gd name="connsiteX11-517" fmla="*/ 811641 w 3505671"/>
              <a:gd name="connsiteY11-518" fmla="*/ 2993759 h 3082645"/>
              <a:gd name="connsiteX12-519" fmla="*/ 965611 w 3505671"/>
              <a:gd name="connsiteY12-520" fmla="*/ 3082645 h 3082645"/>
              <a:gd name="connsiteX0-521" fmla="*/ 965611 w 3505671"/>
              <a:gd name="connsiteY0-522" fmla="*/ 3082645 h 3082645"/>
              <a:gd name="connsiteX1-523" fmla="*/ 2540085 w 3505671"/>
              <a:gd name="connsiteY1-524" fmla="*/ 3082645 h 3082645"/>
              <a:gd name="connsiteX2-525" fmla="*/ 2694038 w 3505671"/>
              <a:gd name="connsiteY2-526" fmla="*/ 2993745 h 3082645"/>
              <a:gd name="connsiteX3-527" fmla="*/ 3481271 w 3505671"/>
              <a:gd name="connsiteY3-528" fmla="*/ 1630209 h 3082645"/>
              <a:gd name="connsiteX4-529" fmla="*/ 3481264 w 3505671"/>
              <a:gd name="connsiteY4-530" fmla="*/ 1452423 h 3082645"/>
              <a:gd name="connsiteX5-531" fmla="*/ 2694031 w 3505671"/>
              <a:gd name="connsiteY5-532" fmla="*/ 88887 h 3082645"/>
              <a:gd name="connsiteX6-533" fmla="*/ 2540061 w 3505671"/>
              <a:gd name="connsiteY6-534" fmla="*/ 0 h 3082645"/>
              <a:gd name="connsiteX7-535" fmla="*/ 965586 w 3505671"/>
              <a:gd name="connsiteY7-536" fmla="*/ 0 h 3082645"/>
              <a:gd name="connsiteX8-537" fmla="*/ 811633 w 3505671"/>
              <a:gd name="connsiteY8-538" fmla="*/ 88900 h 3082645"/>
              <a:gd name="connsiteX9-539" fmla="*/ 24400 w 3505671"/>
              <a:gd name="connsiteY9-540" fmla="*/ 1452436 h 3082645"/>
              <a:gd name="connsiteX10-541" fmla="*/ 24408 w 3505671"/>
              <a:gd name="connsiteY10-542" fmla="*/ 1630223 h 3082645"/>
              <a:gd name="connsiteX11-543" fmla="*/ 811641 w 3505671"/>
              <a:gd name="connsiteY11-544" fmla="*/ 2993759 h 3082645"/>
              <a:gd name="connsiteX12-545" fmla="*/ 965611 w 3505671"/>
              <a:gd name="connsiteY12-546" fmla="*/ 3082645 h 3082645"/>
              <a:gd name="connsiteX0-547" fmla="*/ 965611 w 3505671"/>
              <a:gd name="connsiteY0-548" fmla="*/ 3082645 h 3082645"/>
              <a:gd name="connsiteX1-549" fmla="*/ 2540085 w 3505671"/>
              <a:gd name="connsiteY1-550" fmla="*/ 3082645 h 3082645"/>
              <a:gd name="connsiteX2-551" fmla="*/ 2694038 w 3505671"/>
              <a:gd name="connsiteY2-552" fmla="*/ 2993745 h 3082645"/>
              <a:gd name="connsiteX3-553" fmla="*/ 3481271 w 3505671"/>
              <a:gd name="connsiteY3-554" fmla="*/ 1630209 h 3082645"/>
              <a:gd name="connsiteX4-555" fmla="*/ 3481264 w 3505671"/>
              <a:gd name="connsiteY4-556" fmla="*/ 1452423 h 3082645"/>
              <a:gd name="connsiteX5-557" fmla="*/ 2694031 w 3505671"/>
              <a:gd name="connsiteY5-558" fmla="*/ 88887 h 3082645"/>
              <a:gd name="connsiteX6-559" fmla="*/ 2540061 w 3505671"/>
              <a:gd name="connsiteY6-560" fmla="*/ 0 h 3082645"/>
              <a:gd name="connsiteX7-561" fmla="*/ 965586 w 3505671"/>
              <a:gd name="connsiteY7-562" fmla="*/ 0 h 3082645"/>
              <a:gd name="connsiteX8-563" fmla="*/ 811633 w 3505671"/>
              <a:gd name="connsiteY8-564" fmla="*/ 88900 h 3082645"/>
              <a:gd name="connsiteX9-565" fmla="*/ 24400 w 3505671"/>
              <a:gd name="connsiteY9-566" fmla="*/ 1452436 h 3082645"/>
              <a:gd name="connsiteX10-567" fmla="*/ 24408 w 3505671"/>
              <a:gd name="connsiteY10-568" fmla="*/ 1630223 h 3082645"/>
              <a:gd name="connsiteX11-569" fmla="*/ 811641 w 3505671"/>
              <a:gd name="connsiteY11-570" fmla="*/ 2993759 h 3082645"/>
              <a:gd name="connsiteX12-571" fmla="*/ 965611 w 3505671"/>
              <a:gd name="connsiteY12-572" fmla="*/ 3082645 h 30826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3505671" h="3082645">
                <a:moveTo>
                  <a:pt x="965611" y="3082645"/>
                </a:moveTo>
                <a:cubicBezTo>
                  <a:pt x="1030690" y="3082645"/>
                  <a:pt x="2475006" y="3082646"/>
                  <a:pt x="2540085" y="3082645"/>
                </a:cubicBezTo>
                <a:cubicBezTo>
                  <a:pt x="2605164" y="3082646"/>
                  <a:pt x="2661499" y="3050107"/>
                  <a:pt x="2694038" y="2993745"/>
                </a:cubicBezTo>
                <a:cubicBezTo>
                  <a:pt x="2726578" y="2937386"/>
                  <a:pt x="3448731" y="1686570"/>
                  <a:pt x="3481271" y="1630209"/>
                </a:cubicBezTo>
                <a:cubicBezTo>
                  <a:pt x="3513810" y="1573850"/>
                  <a:pt x="3513803" y="1508784"/>
                  <a:pt x="3481264" y="1452423"/>
                </a:cubicBezTo>
                <a:cubicBezTo>
                  <a:pt x="3448724" y="1396064"/>
                  <a:pt x="2726570" y="145248"/>
                  <a:pt x="2694031" y="88887"/>
                </a:cubicBezTo>
                <a:cubicBezTo>
                  <a:pt x="2661492" y="32528"/>
                  <a:pt x="2605139" y="1"/>
                  <a:pt x="2540061" y="0"/>
                </a:cubicBezTo>
                <a:cubicBezTo>
                  <a:pt x="2474982" y="1"/>
                  <a:pt x="1030665" y="1"/>
                  <a:pt x="965586" y="0"/>
                </a:cubicBezTo>
                <a:cubicBezTo>
                  <a:pt x="900507" y="1"/>
                  <a:pt x="844173" y="32540"/>
                  <a:pt x="811633" y="88900"/>
                </a:cubicBezTo>
                <a:cubicBezTo>
                  <a:pt x="779094" y="145261"/>
                  <a:pt x="56940" y="1396077"/>
                  <a:pt x="24400" y="1452436"/>
                </a:cubicBezTo>
                <a:cubicBezTo>
                  <a:pt x="-8139" y="1508797"/>
                  <a:pt x="-8132" y="1573863"/>
                  <a:pt x="24408" y="1630223"/>
                </a:cubicBezTo>
                <a:cubicBezTo>
                  <a:pt x="56947" y="1686584"/>
                  <a:pt x="779101" y="2937400"/>
                  <a:pt x="811641" y="2993759"/>
                </a:cubicBezTo>
                <a:cubicBezTo>
                  <a:pt x="844180" y="3050120"/>
                  <a:pt x="900532" y="3082645"/>
                  <a:pt x="965611" y="3082645"/>
                </a:cubicBezTo>
                <a:close/>
              </a:path>
            </a:pathLst>
          </a:cu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任意多边形: 形状 14296"/>
          <p:cNvSpPr/>
          <p:nvPr>
            <p:custDataLst>
              <p:tags r:id="rId17"/>
            </p:custDataLst>
          </p:nvPr>
        </p:nvSpPr>
        <p:spPr>
          <a:xfrm rot="1800000">
            <a:off x="7037388" y="1770380"/>
            <a:ext cx="400050" cy="337185"/>
          </a:xfrm>
          <a:custGeom>
            <a:avLst/>
            <a:gdLst>
              <a:gd name="connsiteX0" fmla="*/ 950601 w 3475650"/>
              <a:gd name="connsiteY0" fmla="*/ 3082645 h 3082645"/>
              <a:gd name="connsiteX1" fmla="*/ 2525075 w 3475650"/>
              <a:gd name="connsiteY1" fmla="*/ 3082645 h 3082645"/>
              <a:gd name="connsiteX2" fmla="*/ 2679028 w 3475650"/>
              <a:gd name="connsiteY2" fmla="*/ 2993745 h 3082645"/>
              <a:gd name="connsiteX3" fmla="*/ 3466261 w 3475650"/>
              <a:gd name="connsiteY3" fmla="*/ 1630209 h 3082645"/>
              <a:gd name="connsiteX4" fmla="*/ 3466254 w 3475650"/>
              <a:gd name="connsiteY4" fmla="*/ 1452423 h 3082645"/>
              <a:gd name="connsiteX5" fmla="*/ 2679021 w 3475650"/>
              <a:gd name="connsiteY5" fmla="*/ 88887 h 3082645"/>
              <a:gd name="connsiteX6" fmla="*/ 2525051 w 3475650"/>
              <a:gd name="connsiteY6" fmla="*/ 0 h 3082645"/>
              <a:gd name="connsiteX7" fmla="*/ 950576 w 3475650"/>
              <a:gd name="connsiteY7" fmla="*/ 0 h 3082645"/>
              <a:gd name="connsiteX8" fmla="*/ 796623 w 3475650"/>
              <a:gd name="connsiteY8" fmla="*/ 88900 h 3082645"/>
              <a:gd name="connsiteX9" fmla="*/ 9390 w 3475650"/>
              <a:gd name="connsiteY9" fmla="*/ 1452436 h 3082645"/>
              <a:gd name="connsiteX10" fmla="*/ 9398 w 3475650"/>
              <a:gd name="connsiteY10" fmla="*/ 1630223 h 3082645"/>
              <a:gd name="connsiteX11" fmla="*/ 796631 w 3475650"/>
              <a:gd name="connsiteY11" fmla="*/ 2993759 h 3082645"/>
              <a:gd name="connsiteX12" fmla="*/ 950601 w 3475650"/>
              <a:gd name="connsiteY12" fmla="*/ 3082645 h 3082645"/>
              <a:gd name="connsiteX0-1" fmla="*/ 950601 w 3475650"/>
              <a:gd name="connsiteY0-2" fmla="*/ 3082645 h 3082645"/>
              <a:gd name="connsiteX1-3" fmla="*/ 2525075 w 3475650"/>
              <a:gd name="connsiteY1-4" fmla="*/ 3082645 h 3082645"/>
              <a:gd name="connsiteX2-5" fmla="*/ 2679028 w 3475650"/>
              <a:gd name="connsiteY2-6" fmla="*/ 2993745 h 3082645"/>
              <a:gd name="connsiteX3-7" fmla="*/ 3466261 w 3475650"/>
              <a:gd name="connsiteY3-8" fmla="*/ 1630209 h 3082645"/>
              <a:gd name="connsiteX4-9" fmla="*/ 3466254 w 3475650"/>
              <a:gd name="connsiteY4-10" fmla="*/ 1452423 h 3082645"/>
              <a:gd name="connsiteX5-11" fmla="*/ 2679021 w 3475650"/>
              <a:gd name="connsiteY5-12" fmla="*/ 88887 h 3082645"/>
              <a:gd name="connsiteX6-13" fmla="*/ 2525051 w 3475650"/>
              <a:gd name="connsiteY6-14" fmla="*/ 0 h 3082645"/>
              <a:gd name="connsiteX7-15" fmla="*/ 950576 w 3475650"/>
              <a:gd name="connsiteY7-16" fmla="*/ 0 h 3082645"/>
              <a:gd name="connsiteX8-17" fmla="*/ 796623 w 3475650"/>
              <a:gd name="connsiteY8-18" fmla="*/ 88900 h 3082645"/>
              <a:gd name="connsiteX9-19" fmla="*/ 9390 w 3475650"/>
              <a:gd name="connsiteY9-20" fmla="*/ 1452436 h 3082645"/>
              <a:gd name="connsiteX10-21" fmla="*/ 9398 w 3475650"/>
              <a:gd name="connsiteY10-22" fmla="*/ 1630223 h 3082645"/>
              <a:gd name="connsiteX11-23" fmla="*/ 796631 w 3475650"/>
              <a:gd name="connsiteY11-24" fmla="*/ 2993759 h 3082645"/>
              <a:gd name="connsiteX12-25" fmla="*/ 950601 w 3475650"/>
              <a:gd name="connsiteY12-26" fmla="*/ 3082645 h 3082645"/>
              <a:gd name="connsiteX0-27" fmla="*/ 950601 w 3475650"/>
              <a:gd name="connsiteY0-28" fmla="*/ 3082645 h 3082645"/>
              <a:gd name="connsiteX1-29" fmla="*/ 2525075 w 3475650"/>
              <a:gd name="connsiteY1-30" fmla="*/ 3082645 h 3082645"/>
              <a:gd name="connsiteX2-31" fmla="*/ 2679028 w 3475650"/>
              <a:gd name="connsiteY2-32" fmla="*/ 2993745 h 3082645"/>
              <a:gd name="connsiteX3-33" fmla="*/ 3466261 w 3475650"/>
              <a:gd name="connsiteY3-34" fmla="*/ 1630209 h 3082645"/>
              <a:gd name="connsiteX4-35" fmla="*/ 3466254 w 3475650"/>
              <a:gd name="connsiteY4-36" fmla="*/ 1452423 h 3082645"/>
              <a:gd name="connsiteX5-37" fmla="*/ 2679021 w 3475650"/>
              <a:gd name="connsiteY5-38" fmla="*/ 88887 h 3082645"/>
              <a:gd name="connsiteX6-39" fmla="*/ 2525051 w 3475650"/>
              <a:gd name="connsiteY6-40" fmla="*/ 0 h 3082645"/>
              <a:gd name="connsiteX7-41" fmla="*/ 950576 w 3475650"/>
              <a:gd name="connsiteY7-42" fmla="*/ 0 h 3082645"/>
              <a:gd name="connsiteX8-43" fmla="*/ 796623 w 3475650"/>
              <a:gd name="connsiteY8-44" fmla="*/ 88900 h 3082645"/>
              <a:gd name="connsiteX9-45" fmla="*/ 9390 w 3475650"/>
              <a:gd name="connsiteY9-46" fmla="*/ 1452436 h 3082645"/>
              <a:gd name="connsiteX10-47" fmla="*/ 9398 w 3475650"/>
              <a:gd name="connsiteY10-48" fmla="*/ 1630223 h 3082645"/>
              <a:gd name="connsiteX11-49" fmla="*/ 796631 w 3475650"/>
              <a:gd name="connsiteY11-50" fmla="*/ 2993759 h 3082645"/>
              <a:gd name="connsiteX12-51" fmla="*/ 950601 w 3475650"/>
              <a:gd name="connsiteY12-52" fmla="*/ 3082645 h 3082645"/>
              <a:gd name="connsiteX0-53" fmla="*/ 950601 w 3475650"/>
              <a:gd name="connsiteY0-54" fmla="*/ 3082645 h 3082645"/>
              <a:gd name="connsiteX1-55" fmla="*/ 2525075 w 3475650"/>
              <a:gd name="connsiteY1-56" fmla="*/ 3082645 h 3082645"/>
              <a:gd name="connsiteX2-57" fmla="*/ 2679028 w 3475650"/>
              <a:gd name="connsiteY2-58" fmla="*/ 2993745 h 3082645"/>
              <a:gd name="connsiteX3-59" fmla="*/ 3466261 w 3475650"/>
              <a:gd name="connsiteY3-60" fmla="*/ 1630209 h 3082645"/>
              <a:gd name="connsiteX4-61" fmla="*/ 3466254 w 3475650"/>
              <a:gd name="connsiteY4-62" fmla="*/ 1452423 h 3082645"/>
              <a:gd name="connsiteX5-63" fmla="*/ 2679021 w 3475650"/>
              <a:gd name="connsiteY5-64" fmla="*/ 88887 h 3082645"/>
              <a:gd name="connsiteX6-65" fmla="*/ 2525051 w 3475650"/>
              <a:gd name="connsiteY6-66" fmla="*/ 0 h 3082645"/>
              <a:gd name="connsiteX7-67" fmla="*/ 950576 w 3475650"/>
              <a:gd name="connsiteY7-68" fmla="*/ 0 h 3082645"/>
              <a:gd name="connsiteX8-69" fmla="*/ 796623 w 3475650"/>
              <a:gd name="connsiteY8-70" fmla="*/ 88900 h 3082645"/>
              <a:gd name="connsiteX9-71" fmla="*/ 9390 w 3475650"/>
              <a:gd name="connsiteY9-72" fmla="*/ 1452436 h 3082645"/>
              <a:gd name="connsiteX10-73" fmla="*/ 9398 w 3475650"/>
              <a:gd name="connsiteY10-74" fmla="*/ 1630223 h 3082645"/>
              <a:gd name="connsiteX11-75" fmla="*/ 796631 w 3475650"/>
              <a:gd name="connsiteY11-76" fmla="*/ 2993759 h 3082645"/>
              <a:gd name="connsiteX12-77" fmla="*/ 950601 w 3475650"/>
              <a:gd name="connsiteY12-78" fmla="*/ 3082645 h 3082645"/>
              <a:gd name="connsiteX0-79" fmla="*/ 950601 w 3475650"/>
              <a:gd name="connsiteY0-80" fmla="*/ 3082645 h 3082645"/>
              <a:gd name="connsiteX1-81" fmla="*/ 2525075 w 3475650"/>
              <a:gd name="connsiteY1-82" fmla="*/ 3082645 h 3082645"/>
              <a:gd name="connsiteX2-83" fmla="*/ 2679028 w 3475650"/>
              <a:gd name="connsiteY2-84" fmla="*/ 2993745 h 3082645"/>
              <a:gd name="connsiteX3-85" fmla="*/ 3466261 w 3475650"/>
              <a:gd name="connsiteY3-86" fmla="*/ 1630209 h 3082645"/>
              <a:gd name="connsiteX4-87" fmla="*/ 3466254 w 3475650"/>
              <a:gd name="connsiteY4-88" fmla="*/ 1452423 h 3082645"/>
              <a:gd name="connsiteX5-89" fmla="*/ 2679021 w 3475650"/>
              <a:gd name="connsiteY5-90" fmla="*/ 88887 h 3082645"/>
              <a:gd name="connsiteX6-91" fmla="*/ 2525051 w 3475650"/>
              <a:gd name="connsiteY6-92" fmla="*/ 0 h 3082645"/>
              <a:gd name="connsiteX7-93" fmla="*/ 950576 w 3475650"/>
              <a:gd name="connsiteY7-94" fmla="*/ 0 h 3082645"/>
              <a:gd name="connsiteX8-95" fmla="*/ 796623 w 3475650"/>
              <a:gd name="connsiteY8-96" fmla="*/ 88900 h 3082645"/>
              <a:gd name="connsiteX9-97" fmla="*/ 9390 w 3475650"/>
              <a:gd name="connsiteY9-98" fmla="*/ 1452436 h 3082645"/>
              <a:gd name="connsiteX10-99" fmla="*/ 9398 w 3475650"/>
              <a:gd name="connsiteY10-100" fmla="*/ 1630223 h 3082645"/>
              <a:gd name="connsiteX11-101" fmla="*/ 796631 w 3475650"/>
              <a:gd name="connsiteY11-102" fmla="*/ 2993759 h 3082645"/>
              <a:gd name="connsiteX12-103" fmla="*/ 950601 w 3475650"/>
              <a:gd name="connsiteY12-104" fmla="*/ 3082645 h 3082645"/>
              <a:gd name="connsiteX0-105" fmla="*/ 950601 w 3475650"/>
              <a:gd name="connsiteY0-106" fmla="*/ 3082645 h 3082645"/>
              <a:gd name="connsiteX1-107" fmla="*/ 2525075 w 3475650"/>
              <a:gd name="connsiteY1-108" fmla="*/ 3082645 h 3082645"/>
              <a:gd name="connsiteX2-109" fmla="*/ 2679028 w 3475650"/>
              <a:gd name="connsiteY2-110" fmla="*/ 2993745 h 3082645"/>
              <a:gd name="connsiteX3-111" fmla="*/ 3466261 w 3475650"/>
              <a:gd name="connsiteY3-112" fmla="*/ 1630209 h 3082645"/>
              <a:gd name="connsiteX4-113" fmla="*/ 3466254 w 3475650"/>
              <a:gd name="connsiteY4-114" fmla="*/ 1452423 h 3082645"/>
              <a:gd name="connsiteX5-115" fmla="*/ 2679021 w 3475650"/>
              <a:gd name="connsiteY5-116" fmla="*/ 88887 h 3082645"/>
              <a:gd name="connsiteX6-117" fmla="*/ 2525051 w 3475650"/>
              <a:gd name="connsiteY6-118" fmla="*/ 0 h 3082645"/>
              <a:gd name="connsiteX7-119" fmla="*/ 950576 w 3475650"/>
              <a:gd name="connsiteY7-120" fmla="*/ 0 h 3082645"/>
              <a:gd name="connsiteX8-121" fmla="*/ 796623 w 3475650"/>
              <a:gd name="connsiteY8-122" fmla="*/ 88900 h 3082645"/>
              <a:gd name="connsiteX9-123" fmla="*/ 9390 w 3475650"/>
              <a:gd name="connsiteY9-124" fmla="*/ 1452436 h 3082645"/>
              <a:gd name="connsiteX10-125" fmla="*/ 9398 w 3475650"/>
              <a:gd name="connsiteY10-126" fmla="*/ 1630223 h 3082645"/>
              <a:gd name="connsiteX11-127" fmla="*/ 796631 w 3475650"/>
              <a:gd name="connsiteY11-128" fmla="*/ 2993759 h 3082645"/>
              <a:gd name="connsiteX12-129" fmla="*/ 950601 w 3475650"/>
              <a:gd name="connsiteY12-130" fmla="*/ 3082645 h 3082645"/>
              <a:gd name="connsiteX0-131" fmla="*/ 950601 w 3475653"/>
              <a:gd name="connsiteY0-132" fmla="*/ 3082645 h 3082645"/>
              <a:gd name="connsiteX1-133" fmla="*/ 2525075 w 3475653"/>
              <a:gd name="connsiteY1-134" fmla="*/ 3082645 h 3082645"/>
              <a:gd name="connsiteX2-135" fmla="*/ 2679028 w 3475653"/>
              <a:gd name="connsiteY2-136" fmla="*/ 2993745 h 3082645"/>
              <a:gd name="connsiteX3-137" fmla="*/ 3466261 w 3475653"/>
              <a:gd name="connsiteY3-138" fmla="*/ 1630209 h 3082645"/>
              <a:gd name="connsiteX4-139" fmla="*/ 3466254 w 3475653"/>
              <a:gd name="connsiteY4-140" fmla="*/ 1452423 h 3082645"/>
              <a:gd name="connsiteX5-141" fmla="*/ 2679021 w 3475653"/>
              <a:gd name="connsiteY5-142" fmla="*/ 88887 h 3082645"/>
              <a:gd name="connsiteX6-143" fmla="*/ 2525051 w 3475653"/>
              <a:gd name="connsiteY6-144" fmla="*/ 0 h 3082645"/>
              <a:gd name="connsiteX7-145" fmla="*/ 950576 w 3475653"/>
              <a:gd name="connsiteY7-146" fmla="*/ 0 h 3082645"/>
              <a:gd name="connsiteX8-147" fmla="*/ 796623 w 3475653"/>
              <a:gd name="connsiteY8-148" fmla="*/ 88900 h 3082645"/>
              <a:gd name="connsiteX9-149" fmla="*/ 9390 w 3475653"/>
              <a:gd name="connsiteY9-150" fmla="*/ 1452436 h 3082645"/>
              <a:gd name="connsiteX10-151" fmla="*/ 9398 w 3475653"/>
              <a:gd name="connsiteY10-152" fmla="*/ 1630223 h 3082645"/>
              <a:gd name="connsiteX11-153" fmla="*/ 796631 w 3475653"/>
              <a:gd name="connsiteY11-154" fmla="*/ 2993759 h 3082645"/>
              <a:gd name="connsiteX12-155" fmla="*/ 950601 w 3475653"/>
              <a:gd name="connsiteY12-156" fmla="*/ 3082645 h 3082645"/>
              <a:gd name="connsiteX0-157" fmla="*/ 950601 w 3490661"/>
              <a:gd name="connsiteY0-158" fmla="*/ 3082645 h 3082645"/>
              <a:gd name="connsiteX1-159" fmla="*/ 2525075 w 3490661"/>
              <a:gd name="connsiteY1-160" fmla="*/ 3082645 h 3082645"/>
              <a:gd name="connsiteX2-161" fmla="*/ 2679028 w 3490661"/>
              <a:gd name="connsiteY2-162" fmla="*/ 2993745 h 3082645"/>
              <a:gd name="connsiteX3-163" fmla="*/ 3466261 w 3490661"/>
              <a:gd name="connsiteY3-164" fmla="*/ 1630209 h 3082645"/>
              <a:gd name="connsiteX4-165" fmla="*/ 3466254 w 3490661"/>
              <a:gd name="connsiteY4-166" fmla="*/ 1452423 h 3082645"/>
              <a:gd name="connsiteX5-167" fmla="*/ 2679021 w 3490661"/>
              <a:gd name="connsiteY5-168" fmla="*/ 88887 h 3082645"/>
              <a:gd name="connsiteX6-169" fmla="*/ 2525051 w 3490661"/>
              <a:gd name="connsiteY6-170" fmla="*/ 0 h 3082645"/>
              <a:gd name="connsiteX7-171" fmla="*/ 950576 w 3490661"/>
              <a:gd name="connsiteY7-172" fmla="*/ 0 h 3082645"/>
              <a:gd name="connsiteX8-173" fmla="*/ 796623 w 3490661"/>
              <a:gd name="connsiteY8-174" fmla="*/ 88900 h 3082645"/>
              <a:gd name="connsiteX9-175" fmla="*/ 9390 w 3490661"/>
              <a:gd name="connsiteY9-176" fmla="*/ 1452436 h 3082645"/>
              <a:gd name="connsiteX10-177" fmla="*/ 9398 w 3490661"/>
              <a:gd name="connsiteY10-178" fmla="*/ 1630223 h 3082645"/>
              <a:gd name="connsiteX11-179" fmla="*/ 796631 w 3490661"/>
              <a:gd name="connsiteY11-180" fmla="*/ 2993759 h 3082645"/>
              <a:gd name="connsiteX12-181" fmla="*/ 950601 w 3490661"/>
              <a:gd name="connsiteY12-182" fmla="*/ 3082645 h 3082645"/>
              <a:gd name="connsiteX0-183" fmla="*/ 950601 w 3490661"/>
              <a:gd name="connsiteY0-184" fmla="*/ 3082645 h 3082645"/>
              <a:gd name="connsiteX1-185" fmla="*/ 2525075 w 3490661"/>
              <a:gd name="connsiteY1-186" fmla="*/ 3082645 h 3082645"/>
              <a:gd name="connsiteX2-187" fmla="*/ 2679028 w 3490661"/>
              <a:gd name="connsiteY2-188" fmla="*/ 2993745 h 3082645"/>
              <a:gd name="connsiteX3-189" fmla="*/ 3466261 w 3490661"/>
              <a:gd name="connsiteY3-190" fmla="*/ 1630209 h 3082645"/>
              <a:gd name="connsiteX4-191" fmla="*/ 3466254 w 3490661"/>
              <a:gd name="connsiteY4-192" fmla="*/ 1452423 h 3082645"/>
              <a:gd name="connsiteX5-193" fmla="*/ 2679021 w 3490661"/>
              <a:gd name="connsiteY5-194" fmla="*/ 88887 h 3082645"/>
              <a:gd name="connsiteX6-195" fmla="*/ 2525051 w 3490661"/>
              <a:gd name="connsiteY6-196" fmla="*/ 0 h 3082645"/>
              <a:gd name="connsiteX7-197" fmla="*/ 950576 w 3490661"/>
              <a:gd name="connsiteY7-198" fmla="*/ 0 h 3082645"/>
              <a:gd name="connsiteX8-199" fmla="*/ 796623 w 3490661"/>
              <a:gd name="connsiteY8-200" fmla="*/ 88900 h 3082645"/>
              <a:gd name="connsiteX9-201" fmla="*/ 9390 w 3490661"/>
              <a:gd name="connsiteY9-202" fmla="*/ 1452436 h 3082645"/>
              <a:gd name="connsiteX10-203" fmla="*/ 9398 w 3490661"/>
              <a:gd name="connsiteY10-204" fmla="*/ 1630223 h 3082645"/>
              <a:gd name="connsiteX11-205" fmla="*/ 796631 w 3490661"/>
              <a:gd name="connsiteY11-206" fmla="*/ 2993759 h 3082645"/>
              <a:gd name="connsiteX12-207" fmla="*/ 950601 w 3490661"/>
              <a:gd name="connsiteY12-208" fmla="*/ 3082645 h 3082645"/>
              <a:gd name="connsiteX0-209" fmla="*/ 950601 w 3490661"/>
              <a:gd name="connsiteY0-210" fmla="*/ 3082645 h 3082645"/>
              <a:gd name="connsiteX1-211" fmla="*/ 2525075 w 3490661"/>
              <a:gd name="connsiteY1-212" fmla="*/ 3082645 h 3082645"/>
              <a:gd name="connsiteX2-213" fmla="*/ 2679028 w 3490661"/>
              <a:gd name="connsiteY2-214" fmla="*/ 2993745 h 3082645"/>
              <a:gd name="connsiteX3-215" fmla="*/ 3466261 w 3490661"/>
              <a:gd name="connsiteY3-216" fmla="*/ 1630209 h 3082645"/>
              <a:gd name="connsiteX4-217" fmla="*/ 3466254 w 3490661"/>
              <a:gd name="connsiteY4-218" fmla="*/ 1452423 h 3082645"/>
              <a:gd name="connsiteX5-219" fmla="*/ 2679021 w 3490661"/>
              <a:gd name="connsiteY5-220" fmla="*/ 88887 h 3082645"/>
              <a:gd name="connsiteX6-221" fmla="*/ 2525051 w 3490661"/>
              <a:gd name="connsiteY6-222" fmla="*/ 0 h 3082645"/>
              <a:gd name="connsiteX7-223" fmla="*/ 950576 w 3490661"/>
              <a:gd name="connsiteY7-224" fmla="*/ 0 h 3082645"/>
              <a:gd name="connsiteX8-225" fmla="*/ 796623 w 3490661"/>
              <a:gd name="connsiteY8-226" fmla="*/ 88900 h 3082645"/>
              <a:gd name="connsiteX9-227" fmla="*/ 9390 w 3490661"/>
              <a:gd name="connsiteY9-228" fmla="*/ 1452436 h 3082645"/>
              <a:gd name="connsiteX10-229" fmla="*/ 9398 w 3490661"/>
              <a:gd name="connsiteY10-230" fmla="*/ 1630223 h 3082645"/>
              <a:gd name="connsiteX11-231" fmla="*/ 796631 w 3490661"/>
              <a:gd name="connsiteY11-232" fmla="*/ 2993759 h 3082645"/>
              <a:gd name="connsiteX12-233" fmla="*/ 950601 w 3490661"/>
              <a:gd name="connsiteY12-234" fmla="*/ 3082645 h 3082645"/>
              <a:gd name="connsiteX0-235" fmla="*/ 950601 w 3490661"/>
              <a:gd name="connsiteY0-236" fmla="*/ 3082645 h 3082645"/>
              <a:gd name="connsiteX1-237" fmla="*/ 2525075 w 3490661"/>
              <a:gd name="connsiteY1-238" fmla="*/ 3082645 h 3082645"/>
              <a:gd name="connsiteX2-239" fmla="*/ 2679028 w 3490661"/>
              <a:gd name="connsiteY2-240" fmla="*/ 2993745 h 3082645"/>
              <a:gd name="connsiteX3-241" fmla="*/ 3466261 w 3490661"/>
              <a:gd name="connsiteY3-242" fmla="*/ 1630209 h 3082645"/>
              <a:gd name="connsiteX4-243" fmla="*/ 3466254 w 3490661"/>
              <a:gd name="connsiteY4-244" fmla="*/ 1452423 h 3082645"/>
              <a:gd name="connsiteX5-245" fmla="*/ 2679021 w 3490661"/>
              <a:gd name="connsiteY5-246" fmla="*/ 88887 h 3082645"/>
              <a:gd name="connsiteX6-247" fmla="*/ 2525051 w 3490661"/>
              <a:gd name="connsiteY6-248" fmla="*/ 0 h 3082645"/>
              <a:gd name="connsiteX7-249" fmla="*/ 950576 w 3490661"/>
              <a:gd name="connsiteY7-250" fmla="*/ 0 h 3082645"/>
              <a:gd name="connsiteX8-251" fmla="*/ 796623 w 3490661"/>
              <a:gd name="connsiteY8-252" fmla="*/ 88900 h 3082645"/>
              <a:gd name="connsiteX9-253" fmla="*/ 9390 w 3490661"/>
              <a:gd name="connsiteY9-254" fmla="*/ 1452436 h 3082645"/>
              <a:gd name="connsiteX10-255" fmla="*/ 9398 w 3490661"/>
              <a:gd name="connsiteY10-256" fmla="*/ 1630223 h 3082645"/>
              <a:gd name="connsiteX11-257" fmla="*/ 796631 w 3490661"/>
              <a:gd name="connsiteY11-258" fmla="*/ 2993759 h 3082645"/>
              <a:gd name="connsiteX12-259" fmla="*/ 950601 w 3490661"/>
              <a:gd name="connsiteY12-260" fmla="*/ 3082645 h 3082645"/>
              <a:gd name="connsiteX0-261" fmla="*/ 950601 w 3490661"/>
              <a:gd name="connsiteY0-262" fmla="*/ 3082645 h 3082645"/>
              <a:gd name="connsiteX1-263" fmla="*/ 2525075 w 3490661"/>
              <a:gd name="connsiteY1-264" fmla="*/ 3082645 h 3082645"/>
              <a:gd name="connsiteX2-265" fmla="*/ 2679028 w 3490661"/>
              <a:gd name="connsiteY2-266" fmla="*/ 2993745 h 3082645"/>
              <a:gd name="connsiteX3-267" fmla="*/ 3466261 w 3490661"/>
              <a:gd name="connsiteY3-268" fmla="*/ 1630209 h 3082645"/>
              <a:gd name="connsiteX4-269" fmla="*/ 3466254 w 3490661"/>
              <a:gd name="connsiteY4-270" fmla="*/ 1452423 h 3082645"/>
              <a:gd name="connsiteX5-271" fmla="*/ 2679021 w 3490661"/>
              <a:gd name="connsiteY5-272" fmla="*/ 88887 h 3082645"/>
              <a:gd name="connsiteX6-273" fmla="*/ 2525051 w 3490661"/>
              <a:gd name="connsiteY6-274" fmla="*/ 0 h 3082645"/>
              <a:gd name="connsiteX7-275" fmla="*/ 950576 w 3490661"/>
              <a:gd name="connsiteY7-276" fmla="*/ 0 h 3082645"/>
              <a:gd name="connsiteX8-277" fmla="*/ 796623 w 3490661"/>
              <a:gd name="connsiteY8-278" fmla="*/ 88900 h 3082645"/>
              <a:gd name="connsiteX9-279" fmla="*/ 9390 w 3490661"/>
              <a:gd name="connsiteY9-280" fmla="*/ 1452436 h 3082645"/>
              <a:gd name="connsiteX10-281" fmla="*/ 9398 w 3490661"/>
              <a:gd name="connsiteY10-282" fmla="*/ 1630223 h 3082645"/>
              <a:gd name="connsiteX11-283" fmla="*/ 796631 w 3490661"/>
              <a:gd name="connsiteY11-284" fmla="*/ 2993759 h 3082645"/>
              <a:gd name="connsiteX12-285" fmla="*/ 950601 w 3490661"/>
              <a:gd name="connsiteY12-286" fmla="*/ 3082645 h 3082645"/>
              <a:gd name="connsiteX0-287" fmla="*/ 950601 w 3490661"/>
              <a:gd name="connsiteY0-288" fmla="*/ 3082645 h 3082645"/>
              <a:gd name="connsiteX1-289" fmla="*/ 2525075 w 3490661"/>
              <a:gd name="connsiteY1-290" fmla="*/ 3082645 h 3082645"/>
              <a:gd name="connsiteX2-291" fmla="*/ 2679028 w 3490661"/>
              <a:gd name="connsiteY2-292" fmla="*/ 2993745 h 3082645"/>
              <a:gd name="connsiteX3-293" fmla="*/ 3466261 w 3490661"/>
              <a:gd name="connsiteY3-294" fmla="*/ 1630209 h 3082645"/>
              <a:gd name="connsiteX4-295" fmla="*/ 3466254 w 3490661"/>
              <a:gd name="connsiteY4-296" fmla="*/ 1452423 h 3082645"/>
              <a:gd name="connsiteX5-297" fmla="*/ 2679021 w 3490661"/>
              <a:gd name="connsiteY5-298" fmla="*/ 88887 h 3082645"/>
              <a:gd name="connsiteX6-299" fmla="*/ 2525051 w 3490661"/>
              <a:gd name="connsiteY6-300" fmla="*/ 0 h 3082645"/>
              <a:gd name="connsiteX7-301" fmla="*/ 950576 w 3490661"/>
              <a:gd name="connsiteY7-302" fmla="*/ 0 h 3082645"/>
              <a:gd name="connsiteX8-303" fmla="*/ 796623 w 3490661"/>
              <a:gd name="connsiteY8-304" fmla="*/ 88900 h 3082645"/>
              <a:gd name="connsiteX9-305" fmla="*/ 9390 w 3490661"/>
              <a:gd name="connsiteY9-306" fmla="*/ 1452436 h 3082645"/>
              <a:gd name="connsiteX10-307" fmla="*/ 9398 w 3490661"/>
              <a:gd name="connsiteY10-308" fmla="*/ 1630223 h 3082645"/>
              <a:gd name="connsiteX11-309" fmla="*/ 796631 w 3490661"/>
              <a:gd name="connsiteY11-310" fmla="*/ 2993759 h 3082645"/>
              <a:gd name="connsiteX12-311" fmla="*/ 950601 w 3490661"/>
              <a:gd name="connsiteY12-312" fmla="*/ 3082645 h 3082645"/>
              <a:gd name="connsiteX0-313" fmla="*/ 950601 w 3490661"/>
              <a:gd name="connsiteY0-314" fmla="*/ 3082645 h 3082645"/>
              <a:gd name="connsiteX1-315" fmla="*/ 2525075 w 3490661"/>
              <a:gd name="connsiteY1-316" fmla="*/ 3082645 h 3082645"/>
              <a:gd name="connsiteX2-317" fmla="*/ 2679028 w 3490661"/>
              <a:gd name="connsiteY2-318" fmla="*/ 2993745 h 3082645"/>
              <a:gd name="connsiteX3-319" fmla="*/ 3466261 w 3490661"/>
              <a:gd name="connsiteY3-320" fmla="*/ 1630209 h 3082645"/>
              <a:gd name="connsiteX4-321" fmla="*/ 3466254 w 3490661"/>
              <a:gd name="connsiteY4-322" fmla="*/ 1452423 h 3082645"/>
              <a:gd name="connsiteX5-323" fmla="*/ 2679021 w 3490661"/>
              <a:gd name="connsiteY5-324" fmla="*/ 88887 h 3082645"/>
              <a:gd name="connsiteX6-325" fmla="*/ 2525051 w 3490661"/>
              <a:gd name="connsiteY6-326" fmla="*/ 0 h 3082645"/>
              <a:gd name="connsiteX7-327" fmla="*/ 950576 w 3490661"/>
              <a:gd name="connsiteY7-328" fmla="*/ 0 h 3082645"/>
              <a:gd name="connsiteX8-329" fmla="*/ 796623 w 3490661"/>
              <a:gd name="connsiteY8-330" fmla="*/ 88900 h 3082645"/>
              <a:gd name="connsiteX9-331" fmla="*/ 9390 w 3490661"/>
              <a:gd name="connsiteY9-332" fmla="*/ 1452436 h 3082645"/>
              <a:gd name="connsiteX10-333" fmla="*/ 9398 w 3490661"/>
              <a:gd name="connsiteY10-334" fmla="*/ 1630223 h 3082645"/>
              <a:gd name="connsiteX11-335" fmla="*/ 796631 w 3490661"/>
              <a:gd name="connsiteY11-336" fmla="*/ 2993759 h 3082645"/>
              <a:gd name="connsiteX12-337" fmla="*/ 950601 w 3490661"/>
              <a:gd name="connsiteY12-338" fmla="*/ 3082645 h 3082645"/>
              <a:gd name="connsiteX0-339" fmla="*/ 950601 w 3490661"/>
              <a:gd name="connsiteY0-340" fmla="*/ 3082645 h 3082645"/>
              <a:gd name="connsiteX1-341" fmla="*/ 2525075 w 3490661"/>
              <a:gd name="connsiteY1-342" fmla="*/ 3082645 h 3082645"/>
              <a:gd name="connsiteX2-343" fmla="*/ 2679028 w 3490661"/>
              <a:gd name="connsiteY2-344" fmla="*/ 2993745 h 3082645"/>
              <a:gd name="connsiteX3-345" fmla="*/ 3466261 w 3490661"/>
              <a:gd name="connsiteY3-346" fmla="*/ 1630209 h 3082645"/>
              <a:gd name="connsiteX4-347" fmla="*/ 3466254 w 3490661"/>
              <a:gd name="connsiteY4-348" fmla="*/ 1452423 h 3082645"/>
              <a:gd name="connsiteX5-349" fmla="*/ 2679021 w 3490661"/>
              <a:gd name="connsiteY5-350" fmla="*/ 88887 h 3082645"/>
              <a:gd name="connsiteX6-351" fmla="*/ 2525051 w 3490661"/>
              <a:gd name="connsiteY6-352" fmla="*/ 0 h 3082645"/>
              <a:gd name="connsiteX7-353" fmla="*/ 950576 w 3490661"/>
              <a:gd name="connsiteY7-354" fmla="*/ 0 h 3082645"/>
              <a:gd name="connsiteX8-355" fmla="*/ 796623 w 3490661"/>
              <a:gd name="connsiteY8-356" fmla="*/ 88900 h 3082645"/>
              <a:gd name="connsiteX9-357" fmla="*/ 9390 w 3490661"/>
              <a:gd name="connsiteY9-358" fmla="*/ 1452436 h 3082645"/>
              <a:gd name="connsiteX10-359" fmla="*/ 9398 w 3490661"/>
              <a:gd name="connsiteY10-360" fmla="*/ 1630223 h 3082645"/>
              <a:gd name="connsiteX11-361" fmla="*/ 796631 w 3490661"/>
              <a:gd name="connsiteY11-362" fmla="*/ 2993759 h 3082645"/>
              <a:gd name="connsiteX12-363" fmla="*/ 950601 w 3490661"/>
              <a:gd name="connsiteY12-364" fmla="*/ 3082645 h 3082645"/>
              <a:gd name="connsiteX0-365" fmla="*/ 950601 w 3490661"/>
              <a:gd name="connsiteY0-366" fmla="*/ 3082645 h 3082645"/>
              <a:gd name="connsiteX1-367" fmla="*/ 2525075 w 3490661"/>
              <a:gd name="connsiteY1-368" fmla="*/ 3082645 h 3082645"/>
              <a:gd name="connsiteX2-369" fmla="*/ 2679028 w 3490661"/>
              <a:gd name="connsiteY2-370" fmla="*/ 2993745 h 3082645"/>
              <a:gd name="connsiteX3-371" fmla="*/ 3466261 w 3490661"/>
              <a:gd name="connsiteY3-372" fmla="*/ 1630209 h 3082645"/>
              <a:gd name="connsiteX4-373" fmla="*/ 3466254 w 3490661"/>
              <a:gd name="connsiteY4-374" fmla="*/ 1452423 h 3082645"/>
              <a:gd name="connsiteX5-375" fmla="*/ 2679021 w 3490661"/>
              <a:gd name="connsiteY5-376" fmla="*/ 88887 h 3082645"/>
              <a:gd name="connsiteX6-377" fmla="*/ 2525051 w 3490661"/>
              <a:gd name="connsiteY6-378" fmla="*/ 0 h 3082645"/>
              <a:gd name="connsiteX7-379" fmla="*/ 950576 w 3490661"/>
              <a:gd name="connsiteY7-380" fmla="*/ 0 h 3082645"/>
              <a:gd name="connsiteX8-381" fmla="*/ 796623 w 3490661"/>
              <a:gd name="connsiteY8-382" fmla="*/ 88900 h 3082645"/>
              <a:gd name="connsiteX9-383" fmla="*/ 9390 w 3490661"/>
              <a:gd name="connsiteY9-384" fmla="*/ 1452436 h 3082645"/>
              <a:gd name="connsiteX10-385" fmla="*/ 9398 w 3490661"/>
              <a:gd name="connsiteY10-386" fmla="*/ 1630223 h 3082645"/>
              <a:gd name="connsiteX11-387" fmla="*/ 796631 w 3490661"/>
              <a:gd name="connsiteY11-388" fmla="*/ 2993759 h 3082645"/>
              <a:gd name="connsiteX12-389" fmla="*/ 950601 w 3490661"/>
              <a:gd name="connsiteY12-390" fmla="*/ 3082645 h 3082645"/>
              <a:gd name="connsiteX0-391" fmla="*/ 950601 w 3490661"/>
              <a:gd name="connsiteY0-392" fmla="*/ 3082645 h 3082645"/>
              <a:gd name="connsiteX1-393" fmla="*/ 2525075 w 3490661"/>
              <a:gd name="connsiteY1-394" fmla="*/ 3082645 h 3082645"/>
              <a:gd name="connsiteX2-395" fmla="*/ 2679028 w 3490661"/>
              <a:gd name="connsiteY2-396" fmla="*/ 2993745 h 3082645"/>
              <a:gd name="connsiteX3-397" fmla="*/ 3466261 w 3490661"/>
              <a:gd name="connsiteY3-398" fmla="*/ 1630209 h 3082645"/>
              <a:gd name="connsiteX4-399" fmla="*/ 3466254 w 3490661"/>
              <a:gd name="connsiteY4-400" fmla="*/ 1452423 h 3082645"/>
              <a:gd name="connsiteX5-401" fmla="*/ 2679021 w 3490661"/>
              <a:gd name="connsiteY5-402" fmla="*/ 88887 h 3082645"/>
              <a:gd name="connsiteX6-403" fmla="*/ 2525051 w 3490661"/>
              <a:gd name="connsiteY6-404" fmla="*/ 0 h 3082645"/>
              <a:gd name="connsiteX7-405" fmla="*/ 950576 w 3490661"/>
              <a:gd name="connsiteY7-406" fmla="*/ 0 h 3082645"/>
              <a:gd name="connsiteX8-407" fmla="*/ 796623 w 3490661"/>
              <a:gd name="connsiteY8-408" fmla="*/ 88900 h 3082645"/>
              <a:gd name="connsiteX9-409" fmla="*/ 9390 w 3490661"/>
              <a:gd name="connsiteY9-410" fmla="*/ 1452436 h 3082645"/>
              <a:gd name="connsiteX10-411" fmla="*/ 9398 w 3490661"/>
              <a:gd name="connsiteY10-412" fmla="*/ 1630223 h 3082645"/>
              <a:gd name="connsiteX11-413" fmla="*/ 796631 w 3490661"/>
              <a:gd name="connsiteY11-414" fmla="*/ 2993759 h 3082645"/>
              <a:gd name="connsiteX12-415" fmla="*/ 950601 w 3490661"/>
              <a:gd name="connsiteY12-416" fmla="*/ 3082645 h 3082645"/>
              <a:gd name="connsiteX0-417" fmla="*/ 950601 w 3490661"/>
              <a:gd name="connsiteY0-418" fmla="*/ 3082645 h 3082645"/>
              <a:gd name="connsiteX1-419" fmla="*/ 2525075 w 3490661"/>
              <a:gd name="connsiteY1-420" fmla="*/ 3082645 h 3082645"/>
              <a:gd name="connsiteX2-421" fmla="*/ 2679028 w 3490661"/>
              <a:gd name="connsiteY2-422" fmla="*/ 2993745 h 3082645"/>
              <a:gd name="connsiteX3-423" fmla="*/ 3466261 w 3490661"/>
              <a:gd name="connsiteY3-424" fmla="*/ 1630209 h 3082645"/>
              <a:gd name="connsiteX4-425" fmla="*/ 3466254 w 3490661"/>
              <a:gd name="connsiteY4-426" fmla="*/ 1452423 h 3082645"/>
              <a:gd name="connsiteX5-427" fmla="*/ 2679021 w 3490661"/>
              <a:gd name="connsiteY5-428" fmla="*/ 88887 h 3082645"/>
              <a:gd name="connsiteX6-429" fmla="*/ 2525051 w 3490661"/>
              <a:gd name="connsiteY6-430" fmla="*/ 0 h 3082645"/>
              <a:gd name="connsiteX7-431" fmla="*/ 950576 w 3490661"/>
              <a:gd name="connsiteY7-432" fmla="*/ 0 h 3082645"/>
              <a:gd name="connsiteX8-433" fmla="*/ 796623 w 3490661"/>
              <a:gd name="connsiteY8-434" fmla="*/ 88900 h 3082645"/>
              <a:gd name="connsiteX9-435" fmla="*/ 9390 w 3490661"/>
              <a:gd name="connsiteY9-436" fmla="*/ 1452436 h 3082645"/>
              <a:gd name="connsiteX10-437" fmla="*/ 9398 w 3490661"/>
              <a:gd name="connsiteY10-438" fmla="*/ 1630223 h 3082645"/>
              <a:gd name="connsiteX11-439" fmla="*/ 796631 w 3490661"/>
              <a:gd name="connsiteY11-440" fmla="*/ 2993759 h 3082645"/>
              <a:gd name="connsiteX12-441" fmla="*/ 950601 w 3490661"/>
              <a:gd name="connsiteY12-442" fmla="*/ 3082645 h 3082645"/>
              <a:gd name="connsiteX0-443" fmla="*/ 950603 w 3490663"/>
              <a:gd name="connsiteY0-444" fmla="*/ 3082645 h 3082645"/>
              <a:gd name="connsiteX1-445" fmla="*/ 2525077 w 3490663"/>
              <a:gd name="connsiteY1-446" fmla="*/ 3082645 h 3082645"/>
              <a:gd name="connsiteX2-447" fmla="*/ 2679030 w 3490663"/>
              <a:gd name="connsiteY2-448" fmla="*/ 2993745 h 3082645"/>
              <a:gd name="connsiteX3-449" fmla="*/ 3466263 w 3490663"/>
              <a:gd name="connsiteY3-450" fmla="*/ 1630209 h 3082645"/>
              <a:gd name="connsiteX4-451" fmla="*/ 3466256 w 3490663"/>
              <a:gd name="connsiteY4-452" fmla="*/ 1452423 h 3082645"/>
              <a:gd name="connsiteX5-453" fmla="*/ 2679023 w 3490663"/>
              <a:gd name="connsiteY5-454" fmla="*/ 88887 h 3082645"/>
              <a:gd name="connsiteX6-455" fmla="*/ 2525053 w 3490663"/>
              <a:gd name="connsiteY6-456" fmla="*/ 0 h 3082645"/>
              <a:gd name="connsiteX7-457" fmla="*/ 950578 w 3490663"/>
              <a:gd name="connsiteY7-458" fmla="*/ 0 h 3082645"/>
              <a:gd name="connsiteX8-459" fmla="*/ 796625 w 3490663"/>
              <a:gd name="connsiteY8-460" fmla="*/ 88900 h 3082645"/>
              <a:gd name="connsiteX9-461" fmla="*/ 9392 w 3490663"/>
              <a:gd name="connsiteY9-462" fmla="*/ 1452436 h 3082645"/>
              <a:gd name="connsiteX10-463" fmla="*/ 9400 w 3490663"/>
              <a:gd name="connsiteY10-464" fmla="*/ 1630223 h 3082645"/>
              <a:gd name="connsiteX11-465" fmla="*/ 796633 w 3490663"/>
              <a:gd name="connsiteY11-466" fmla="*/ 2993759 h 3082645"/>
              <a:gd name="connsiteX12-467" fmla="*/ 950603 w 3490663"/>
              <a:gd name="connsiteY12-468" fmla="*/ 3082645 h 3082645"/>
              <a:gd name="connsiteX0-469" fmla="*/ 965611 w 3505671"/>
              <a:gd name="connsiteY0-470" fmla="*/ 3082645 h 3082645"/>
              <a:gd name="connsiteX1-471" fmla="*/ 2540085 w 3505671"/>
              <a:gd name="connsiteY1-472" fmla="*/ 3082645 h 3082645"/>
              <a:gd name="connsiteX2-473" fmla="*/ 2694038 w 3505671"/>
              <a:gd name="connsiteY2-474" fmla="*/ 2993745 h 3082645"/>
              <a:gd name="connsiteX3-475" fmla="*/ 3481271 w 3505671"/>
              <a:gd name="connsiteY3-476" fmla="*/ 1630209 h 3082645"/>
              <a:gd name="connsiteX4-477" fmla="*/ 3481264 w 3505671"/>
              <a:gd name="connsiteY4-478" fmla="*/ 1452423 h 3082645"/>
              <a:gd name="connsiteX5-479" fmla="*/ 2694031 w 3505671"/>
              <a:gd name="connsiteY5-480" fmla="*/ 88887 h 3082645"/>
              <a:gd name="connsiteX6-481" fmla="*/ 2540061 w 3505671"/>
              <a:gd name="connsiteY6-482" fmla="*/ 0 h 3082645"/>
              <a:gd name="connsiteX7-483" fmla="*/ 965586 w 3505671"/>
              <a:gd name="connsiteY7-484" fmla="*/ 0 h 3082645"/>
              <a:gd name="connsiteX8-485" fmla="*/ 811633 w 3505671"/>
              <a:gd name="connsiteY8-486" fmla="*/ 88900 h 3082645"/>
              <a:gd name="connsiteX9-487" fmla="*/ 24400 w 3505671"/>
              <a:gd name="connsiteY9-488" fmla="*/ 1452436 h 3082645"/>
              <a:gd name="connsiteX10-489" fmla="*/ 24408 w 3505671"/>
              <a:gd name="connsiteY10-490" fmla="*/ 1630223 h 3082645"/>
              <a:gd name="connsiteX11-491" fmla="*/ 811641 w 3505671"/>
              <a:gd name="connsiteY11-492" fmla="*/ 2993759 h 3082645"/>
              <a:gd name="connsiteX12-493" fmla="*/ 965611 w 3505671"/>
              <a:gd name="connsiteY12-494" fmla="*/ 3082645 h 3082645"/>
              <a:gd name="connsiteX0-495" fmla="*/ 965611 w 3505671"/>
              <a:gd name="connsiteY0-496" fmla="*/ 3082645 h 3082645"/>
              <a:gd name="connsiteX1-497" fmla="*/ 2540085 w 3505671"/>
              <a:gd name="connsiteY1-498" fmla="*/ 3082645 h 3082645"/>
              <a:gd name="connsiteX2-499" fmla="*/ 2694038 w 3505671"/>
              <a:gd name="connsiteY2-500" fmla="*/ 2993745 h 3082645"/>
              <a:gd name="connsiteX3-501" fmla="*/ 3481271 w 3505671"/>
              <a:gd name="connsiteY3-502" fmla="*/ 1630209 h 3082645"/>
              <a:gd name="connsiteX4-503" fmla="*/ 3481264 w 3505671"/>
              <a:gd name="connsiteY4-504" fmla="*/ 1452423 h 3082645"/>
              <a:gd name="connsiteX5-505" fmla="*/ 2694031 w 3505671"/>
              <a:gd name="connsiteY5-506" fmla="*/ 88887 h 3082645"/>
              <a:gd name="connsiteX6-507" fmla="*/ 2540061 w 3505671"/>
              <a:gd name="connsiteY6-508" fmla="*/ 0 h 3082645"/>
              <a:gd name="connsiteX7-509" fmla="*/ 965586 w 3505671"/>
              <a:gd name="connsiteY7-510" fmla="*/ 0 h 3082645"/>
              <a:gd name="connsiteX8-511" fmla="*/ 811633 w 3505671"/>
              <a:gd name="connsiteY8-512" fmla="*/ 88900 h 3082645"/>
              <a:gd name="connsiteX9-513" fmla="*/ 24400 w 3505671"/>
              <a:gd name="connsiteY9-514" fmla="*/ 1452436 h 3082645"/>
              <a:gd name="connsiteX10-515" fmla="*/ 24408 w 3505671"/>
              <a:gd name="connsiteY10-516" fmla="*/ 1630223 h 3082645"/>
              <a:gd name="connsiteX11-517" fmla="*/ 811641 w 3505671"/>
              <a:gd name="connsiteY11-518" fmla="*/ 2993759 h 3082645"/>
              <a:gd name="connsiteX12-519" fmla="*/ 965611 w 3505671"/>
              <a:gd name="connsiteY12-520" fmla="*/ 3082645 h 3082645"/>
              <a:gd name="connsiteX0-521" fmla="*/ 965611 w 3505671"/>
              <a:gd name="connsiteY0-522" fmla="*/ 3082645 h 3082645"/>
              <a:gd name="connsiteX1-523" fmla="*/ 2540085 w 3505671"/>
              <a:gd name="connsiteY1-524" fmla="*/ 3082645 h 3082645"/>
              <a:gd name="connsiteX2-525" fmla="*/ 2694038 w 3505671"/>
              <a:gd name="connsiteY2-526" fmla="*/ 2993745 h 3082645"/>
              <a:gd name="connsiteX3-527" fmla="*/ 3481271 w 3505671"/>
              <a:gd name="connsiteY3-528" fmla="*/ 1630209 h 3082645"/>
              <a:gd name="connsiteX4-529" fmla="*/ 3481264 w 3505671"/>
              <a:gd name="connsiteY4-530" fmla="*/ 1452423 h 3082645"/>
              <a:gd name="connsiteX5-531" fmla="*/ 2694031 w 3505671"/>
              <a:gd name="connsiteY5-532" fmla="*/ 88887 h 3082645"/>
              <a:gd name="connsiteX6-533" fmla="*/ 2540061 w 3505671"/>
              <a:gd name="connsiteY6-534" fmla="*/ 0 h 3082645"/>
              <a:gd name="connsiteX7-535" fmla="*/ 965586 w 3505671"/>
              <a:gd name="connsiteY7-536" fmla="*/ 0 h 3082645"/>
              <a:gd name="connsiteX8-537" fmla="*/ 811633 w 3505671"/>
              <a:gd name="connsiteY8-538" fmla="*/ 88900 h 3082645"/>
              <a:gd name="connsiteX9-539" fmla="*/ 24400 w 3505671"/>
              <a:gd name="connsiteY9-540" fmla="*/ 1452436 h 3082645"/>
              <a:gd name="connsiteX10-541" fmla="*/ 24408 w 3505671"/>
              <a:gd name="connsiteY10-542" fmla="*/ 1630223 h 3082645"/>
              <a:gd name="connsiteX11-543" fmla="*/ 811641 w 3505671"/>
              <a:gd name="connsiteY11-544" fmla="*/ 2993759 h 3082645"/>
              <a:gd name="connsiteX12-545" fmla="*/ 965611 w 3505671"/>
              <a:gd name="connsiteY12-546" fmla="*/ 3082645 h 3082645"/>
              <a:gd name="connsiteX0-547" fmla="*/ 965611 w 3505671"/>
              <a:gd name="connsiteY0-548" fmla="*/ 3082645 h 3082645"/>
              <a:gd name="connsiteX1-549" fmla="*/ 2540085 w 3505671"/>
              <a:gd name="connsiteY1-550" fmla="*/ 3082645 h 3082645"/>
              <a:gd name="connsiteX2-551" fmla="*/ 2694038 w 3505671"/>
              <a:gd name="connsiteY2-552" fmla="*/ 2993745 h 3082645"/>
              <a:gd name="connsiteX3-553" fmla="*/ 3481271 w 3505671"/>
              <a:gd name="connsiteY3-554" fmla="*/ 1630209 h 3082645"/>
              <a:gd name="connsiteX4-555" fmla="*/ 3481264 w 3505671"/>
              <a:gd name="connsiteY4-556" fmla="*/ 1452423 h 3082645"/>
              <a:gd name="connsiteX5-557" fmla="*/ 2694031 w 3505671"/>
              <a:gd name="connsiteY5-558" fmla="*/ 88887 h 3082645"/>
              <a:gd name="connsiteX6-559" fmla="*/ 2540061 w 3505671"/>
              <a:gd name="connsiteY6-560" fmla="*/ 0 h 3082645"/>
              <a:gd name="connsiteX7-561" fmla="*/ 965586 w 3505671"/>
              <a:gd name="connsiteY7-562" fmla="*/ 0 h 3082645"/>
              <a:gd name="connsiteX8-563" fmla="*/ 811633 w 3505671"/>
              <a:gd name="connsiteY8-564" fmla="*/ 88900 h 3082645"/>
              <a:gd name="connsiteX9-565" fmla="*/ 24400 w 3505671"/>
              <a:gd name="connsiteY9-566" fmla="*/ 1452436 h 3082645"/>
              <a:gd name="connsiteX10-567" fmla="*/ 24408 w 3505671"/>
              <a:gd name="connsiteY10-568" fmla="*/ 1630223 h 3082645"/>
              <a:gd name="connsiteX11-569" fmla="*/ 811641 w 3505671"/>
              <a:gd name="connsiteY11-570" fmla="*/ 2993759 h 3082645"/>
              <a:gd name="connsiteX12-571" fmla="*/ 965611 w 3505671"/>
              <a:gd name="connsiteY12-572" fmla="*/ 3082645 h 30826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3505671" h="3082645">
                <a:moveTo>
                  <a:pt x="965611" y="3082645"/>
                </a:moveTo>
                <a:cubicBezTo>
                  <a:pt x="1030690" y="3082645"/>
                  <a:pt x="2475006" y="3082646"/>
                  <a:pt x="2540085" y="3082645"/>
                </a:cubicBezTo>
                <a:cubicBezTo>
                  <a:pt x="2605164" y="3082646"/>
                  <a:pt x="2661499" y="3050107"/>
                  <a:pt x="2694038" y="2993745"/>
                </a:cubicBezTo>
                <a:cubicBezTo>
                  <a:pt x="2726578" y="2937386"/>
                  <a:pt x="3448731" y="1686570"/>
                  <a:pt x="3481271" y="1630209"/>
                </a:cubicBezTo>
                <a:cubicBezTo>
                  <a:pt x="3513810" y="1573850"/>
                  <a:pt x="3513803" y="1508784"/>
                  <a:pt x="3481264" y="1452423"/>
                </a:cubicBezTo>
                <a:cubicBezTo>
                  <a:pt x="3448724" y="1396064"/>
                  <a:pt x="2726570" y="145248"/>
                  <a:pt x="2694031" y="88887"/>
                </a:cubicBezTo>
                <a:cubicBezTo>
                  <a:pt x="2661492" y="32528"/>
                  <a:pt x="2605139" y="1"/>
                  <a:pt x="2540061" y="0"/>
                </a:cubicBezTo>
                <a:cubicBezTo>
                  <a:pt x="2474982" y="1"/>
                  <a:pt x="1030665" y="1"/>
                  <a:pt x="965586" y="0"/>
                </a:cubicBezTo>
                <a:cubicBezTo>
                  <a:pt x="900507" y="1"/>
                  <a:pt x="844173" y="32540"/>
                  <a:pt x="811633" y="88900"/>
                </a:cubicBezTo>
                <a:cubicBezTo>
                  <a:pt x="779094" y="145261"/>
                  <a:pt x="56940" y="1396077"/>
                  <a:pt x="24400" y="1452436"/>
                </a:cubicBezTo>
                <a:cubicBezTo>
                  <a:pt x="-8139" y="1508797"/>
                  <a:pt x="-8132" y="1573863"/>
                  <a:pt x="24408" y="1630223"/>
                </a:cubicBezTo>
                <a:cubicBezTo>
                  <a:pt x="56947" y="1686584"/>
                  <a:pt x="779101" y="2937400"/>
                  <a:pt x="811641" y="2993759"/>
                </a:cubicBezTo>
                <a:cubicBezTo>
                  <a:pt x="844180" y="3050120"/>
                  <a:pt x="900532" y="3082645"/>
                  <a:pt x="965611" y="3082645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alpha val="100000"/>
                </a:schemeClr>
              </a:gs>
              <a:gs pos="0">
                <a:schemeClr val="accent2">
                  <a:lumMod val="60000"/>
                  <a:lumOff val="40000"/>
                  <a:alpha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9017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 sz="1600" b="1">
              <a:solidFill>
                <a:schemeClr val="lt1"/>
              </a:solidFill>
              <a:sym typeface="+mn-ea"/>
            </a:endParaRPr>
          </a:p>
        </p:txBody>
      </p:sp>
      <p:sp>
        <p:nvSpPr>
          <p:cNvPr id="26" name="任意多边形: 形状 14296"/>
          <p:cNvSpPr/>
          <p:nvPr>
            <p:custDataLst>
              <p:tags r:id="rId18"/>
            </p:custDataLst>
          </p:nvPr>
        </p:nvSpPr>
        <p:spPr>
          <a:xfrm rot="1800000">
            <a:off x="6998653" y="4262120"/>
            <a:ext cx="480060" cy="422275"/>
          </a:xfrm>
          <a:custGeom>
            <a:avLst/>
            <a:gdLst>
              <a:gd name="connsiteX0" fmla="*/ 950601 w 3475650"/>
              <a:gd name="connsiteY0" fmla="*/ 3082645 h 3082645"/>
              <a:gd name="connsiteX1" fmla="*/ 2525075 w 3475650"/>
              <a:gd name="connsiteY1" fmla="*/ 3082645 h 3082645"/>
              <a:gd name="connsiteX2" fmla="*/ 2679028 w 3475650"/>
              <a:gd name="connsiteY2" fmla="*/ 2993745 h 3082645"/>
              <a:gd name="connsiteX3" fmla="*/ 3466261 w 3475650"/>
              <a:gd name="connsiteY3" fmla="*/ 1630209 h 3082645"/>
              <a:gd name="connsiteX4" fmla="*/ 3466254 w 3475650"/>
              <a:gd name="connsiteY4" fmla="*/ 1452423 h 3082645"/>
              <a:gd name="connsiteX5" fmla="*/ 2679021 w 3475650"/>
              <a:gd name="connsiteY5" fmla="*/ 88887 h 3082645"/>
              <a:gd name="connsiteX6" fmla="*/ 2525051 w 3475650"/>
              <a:gd name="connsiteY6" fmla="*/ 0 h 3082645"/>
              <a:gd name="connsiteX7" fmla="*/ 950576 w 3475650"/>
              <a:gd name="connsiteY7" fmla="*/ 0 h 3082645"/>
              <a:gd name="connsiteX8" fmla="*/ 796623 w 3475650"/>
              <a:gd name="connsiteY8" fmla="*/ 88900 h 3082645"/>
              <a:gd name="connsiteX9" fmla="*/ 9390 w 3475650"/>
              <a:gd name="connsiteY9" fmla="*/ 1452436 h 3082645"/>
              <a:gd name="connsiteX10" fmla="*/ 9398 w 3475650"/>
              <a:gd name="connsiteY10" fmla="*/ 1630223 h 3082645"/>
              <a:gd name="connsiteX11" fmla="*/ 796631 w 3475650"/>
              <a:gd name="connsiteY11" fmla="*/ 2993759 h 3082645"/>
              <a:gd name="connsiteX12" fmla="*/ 950601 w 3475650"/>
              <a:gd name="connsiteY12" fmla="*/ 3082645 h 3082645"/>
              <a:gd name="connsiteX0-1" fmla="*/ 950601 w 3475650"/>
              <a:gd name="connsiteY0-2" fmla="*/ 3082645 h 3082645"/>
              <a:gd name="connsiteX1-3" fmla="*/ 2525075 w 3475650"/>
              <a:gd name="connsiteY1-4" fmla="*/ 3082645 h 3082645"/>
              <a:gd name="connsiteX2-5" fmla="*/ 2679028 w 3475650"/>
              <a:gd name="connsiteY2-6" fmla="*/ 2993745 h 3082645"/>
              <a:gd name="connsiteX3-7" fmla="*/ 3466261 w 3475650"/>
              <a:gd name="connsiteY3-8" fmla="*/ 1630209 h 3082645"/>
              <a:gd name="connsiteX4-9" fmla="*/ 3466254 w 3475650"/>
              <a:gd name="connsiteY4-10" fmla="*/ 1452423 h 3082645"/>
              <a:gd name="connsiteX5-11" fmla="*/ 2679021 w 3475650"/>
              <a:gd name="connsiteY5-12" fmla="*/ 88887 h 3082645"/>
              <a:gd name="connsiteX6-13" fmla="*/ 2525051 w 3475650"/>
              <a:gd name="connsiteY6-14" fmla="*/ 0 h 3082645"/>
              <a:gd name="connsiteX7-15" fmla="*/ 950576 w 3475650"/>
              <a:gd name="connsiteY7-16" fmla="*/ 0 h 3082645"/>
              <a:gd name="connsiteX8-17" fmla="*/ 796623 w 3475650"/>
              <a:gd name="connsiteY8-18" fmla="*/ 88900 h 3082645"/>
              <a:gd name="connsiteX9-19" fmla="*/ 9390 w 3475650"/>
              <a:gd name="connsiteY9-20" fmla="*/ 1452436 h 3082645"/>
              <a:gd name="connsiteX10-21" fmla="*/ 9398 w 3475650"/>
              <a:gd name="connsiteY10-22" fmla="*/ 1630223 h 3082645"/>
              <a:gd name="connsiteX11-23" fmla="*/ 796631 w 3475650"/>
              <a:gd name="connsiteY11-24" fmla="*/ 2993759 h 3082645"/>
              <a:gd name="connsiteX12-25" fmla="*/ 950601 w 3475650"/>
              <a:gd name="connsiteY12-26" fmla="*/ 3082645 h 3082645"/>
              <a:gd name="connsiteX0-27" fmla="*/ 950601 w 3475650"/>
              <a:gd name="connsiteY0-28" fmla="*/ 3082645 h 3082645"/>
              <a:gd name="connsiteX1-29" fmla="*/ 2525075 w 3475650"/>
              <a:gd name="connsiteY1-30" fmla="*/ 3082645 h 3082645"/>
              <a:gd name="connsiteX2-31" fmla="*/ 2679028 w 3475650"/>
              <a:gd name="connsiteY2-32" fmla="*/ 2993745 h 3082645"/>
              <a:gd name="connsiteX3-33" fmla="*/ 3466261 w 3475650"/>
              <a:gd name="connsiteY3-34" fmla="*/ 1630209 h 3082645"/>
              <a:gd name="connsiteX4-35" fmla="*/ 3466254 w 3475650"/>
              <a:gd name="connsiteY4-36" fmla="*/ 1452423 h 3082645"/>
              <a:gd name="connsiteX5-37" fmla="*/ 2679021 w 3475650"/>
              <a:gd name="connsiteY5-38" fmla="*/ 88887 h 3082645"/>
              <a:gd name="connsiteX6-39" fmla="*/ 2525051 w 3475650"/>
              <a:gd name="connsiteY6-40" fmla="*/ 0 h 3082645"/>
              <a:gd name="connsiteX7-41" fmla="*/ 950576 w 3475650"/>
              <a:gd name="connsiteY7-42" fmla="*/ 0 h 3082645"/>
              <a:gd name="connsiteX8-43" fmla="*/ 796623 w 3475650"/>
              <a:gd name="connsiteY8-44" fmla="*/ 88900 h 3082645"/>
              <a:gd name="connsiteX9-45" fmla="*/ 9390 w 3475650"/>
              <a:gd name="connsiteY9-46" fmla="*/ 1452436 h 3082645"/>
              <a:gd name="connsiteX10-47" fmla="*/ 9398 w 3475650"/>
              <a:gd name="connsiteY10-48" fmla="*/ 1630223 h 3082645"/>
              <a:gd name="connsiteX11-49" fmla="*/ 796631 w 3475650"/>
              <a:gd name="connsiteY11-50" fmla="*/ 2993759 h 3082645"/>
              <a:gd name="connsiteX12-51" fmla="*/ 950601 w 3475650"/>
              <a:gd name="connsiteY12-52" fmla="*/ 3082645 h 3082645"/>
              <a:gd name="connsiteX0-53" fmla="*/ 950601 w 3475650"/>
              <a:gd name="connsiteY0-54" fmla="*/ 3082645 h 3082645"/>
              <a:gd name="connsiteX1-55" fmla="*/ 2525075 w 3475650"/>
              <a:gd name="connsiteY1-56" fmla="*/ 3082645 h 3082645"/>
              <a:gd name="connsiteX2-57" fmla="*/ 2679028 w 3475650"/>
              <a:gd name="connsiteY2-58" fmla="*/ 2993745 h 3082645"/>
              <a:gd name="connsiteX3-59" fmla="*/ 3466261 w 3475650"/>
              <a:gd name="connsiteY3-60" fmla="*/ 1630209 h 3082645"/>
              <a:gd name="connsiteX4-61" fmla="*/ 3466254 w 3475650"/>
              <a:gd name="connsiteY4-62" fmla="*/ 1452423 h 3082645"/>
              <a:gd name="connsiteX5-63" fmla="*/ 2679021 w 3475650"/>
              <a:gd name="connsiteY5-64" fmla="*/ 88887 h 3082645"/>
              <a:gd name="connsiteX6-65" fmla="*/ 2525051 w 3475650"/>
              <a:gd name="connsiteY6-66" fmla="*/ 0 h 3082645"/>
              <a:gd name="connsiteX7-67" fmla="*/ 950576 w 3475650"/>
              <a:gd name="connsiteY7-68" fmla="*/ 0 h 3082645"/>
              <a:gd name="connsiteX8-69" fmla="*/ 796623 w 3475650"/>
              <a:gd name="connsiteY8-70" fmla="*/ 88900 h 3082645"/>
              <a:gd name="connsiteX9-71" fmla="*/ 9390 w 3475650"/>
              <a:gd name="connsiteY9-72" fmla="*/ 1452436 h 3082645"/>
              <a:gd name="connsiteX10-73" fmla="*/ 9398 w 3475650"/>
              <a:gd name="connsiteY10-74" fmla="*/ 1630223 h 3082645"/>
              <a:gd name="connsiteX11-75" fmla="*/ 796631 w 3475650"/>
              <a:gd name="connsiteY11-76" fmla="*/ 2993759 h 3082645"/>
              <a:gd name="connsiteX12-77" fmla="*/ 950601 w 3475650"/>
              <a:gd name="connsiteY12-78" fmla="*/ 3082645 h 3082645"/>
              <a:gd name="connsiteX0-79" fmla="*/ 950601 w 3475650"/>
              <a:gd name="connsiteY0-80" fmla="*/ 3082645 h 3082645"/>
              <a:gd name="connsiteX1-81" fmla="*/ 2525075 w 3475650"/>
              <a:gd name="connsiteY1-82" fmla="*/ 3082645 h 3082645"/>
              <a:gd name="connsiteX2-83" fmla="*/ 2679028 w 3475650"/>
              <a:gd name="connsiteY2-84" fmla="*/ 2993745 h 3082645"/>
              <a:gd name="connsiteX3-85" fmla="*/ 3466261 w 3475650"/>
              <a:gd name="connsiteY3-86" fmla="*/ 1630209 h 3082645"/>
              <a:gd name="connsiteX4-87" fmla="*/ 3466254 w 3475650"/>
              <a:gd name="connsiteY4-88" fmla="*/ 1452423 h 3082645"/>
              <a:gd name="connsiteX5-89" fmla="*/ 2679021 w 3475650"/>
              <a:gd name="connsiteY5-90" fmla="*/ 88887 h 3082645"/>
              <a:gd name="connsiteX6-91" fmla="*/ 2525051 w 3475650"/>
              <a:gd name="connsiteY6-92" fmla="*/ 0 h 3082645"/>
              <a:gd name="connsiteX7-93" fmla="*/ 950576 w 3475650"/>
              <a:gd name="connsiteY7-94" fmla="*/ 0 h 3082645"/>
              <a:gd name="connsiteX8-95" fmla="*/ 796623 w 3475650"/>
              <a:gd name="connsiteY8-96" fmla="*/ 88900 h 3082645"/>
              <a:gd name="connsiteX9-97" fmla="*/ 9390 w 3475650"/>
              <a:gd name="connsiteY9-98" fmla="*/ 1452436 h 3082645"/>
              <a:gd name="connsiteX10-99" fmla="*/ 9398 w 3475650"/>
              <a:gd name="connsiteY10-100" fmla="*/ 1630223 h 3082645"/>
              <a:gd name="connsiteX11-101" fmla="*/ 796631 w 3475650"/>
              <a:gd name="connsiteY11-102" fmla="*/ 2993759 h 3082645"/>
              <a:gd name="connsiteX12-103" fmla="*/ 950601 w 3475650"/>
              <a:gd name="connsiteY12-104" fmla="*/ 3082645 h 3082645"/>
              <a:gd name="connsiteX0-105" fmla="*/ 950601 w 3475650"/>
              <a:gd name="connsiteY0-106" fmla="*/ 3082645 h 3082645"/>
              <a:gd name="connsiteX1-107" fmla="*/ 2525075 w 3475650"/>
              <a:gd name="connsiteY1-108" fmla="*/ 3082645 h 3082645"/>
              <a:gd name="connsiteX2-109" fmla="*/ 2679028 w 3475650"/>
              <a:gd name="connsiteY2-110" fmla="*/ 2993745 h 3082645"/>
              <a:gd name="connsiteX3-111" fmla="*/ 3466261 w 3475650"/>
              <a:gd name="connsiteY3-112" fmla="*/ 1630209 h 3082645"/>
              <a:gd name="connsiteX4-113" fmla="*/ 3466254 w 3475650"/>
              <a:gd name="connsiteY4-114" fmla="*/ 1452423 h 3082645"/>
              <a:gd name="connsiteX5-115" fmla="*/ 2679021 w 3475650"/>
              <a:gd name="connsiteY5-116" fmla="*/ 88887 h 3082645"/>
              <a:gd name="connsiteX6-117" fmla="*/ 2525051 w 3475650"/>
              <a:gd name="connsiteY6-118" fmla="*/ 0 h 3082645"/>
              <a:gd name="connsiteX7-119" fmla="*/ 950576 w 3475650"/>
              <a:gd name="connsiteY7-120" fmla="*/ 0 h 3082645"/>
              <a:gd name="connsiteX8-121" fmla="*/ 796623 w 3475650"/>
              <a:gd name="connsiteY8-122" fmla="*/ 88900 h 3082645"/>
              <a:gd name="connsiteX9-123" fmla="*/ 9390 w 3475650"/>
              <a:gd name="connsiteY9-124" fmla="*/ 1452436 h 3082645"/>
              <a:gd name="connsiteX10-125" fmla="*/ 9398 w 3475650"/>
              <a:gd name="connsiteY10-126" fmla="*/ 1630223 h 3082645"/>
              <a:gd name="connsiteX11-127" fmla="*/ 796631 w 3475650"/>
              <a:gd name="connsiteY11-128" fmla="*/ 2993759 h 3082645"/>
              <a:gd name="connsiteX12-129" fmla="*/ 950601 w 3475650"/>
              <a:gd name="connsiteY12-130" fmla="*/ 3082645 h 3082645"/>
              <a:gd name="connsiteX0-131" fmla="*/ 950601 w 3475653"/>
              <a:gd name="connsiteY0-132" fmla="*/ 3082645 h 3082645"/>
              <a:gd name="connsiteX1-133" fmla="*/ 2525075 w 3475653"/>
              <a:gd name="connsiteY1-134" fmla="*/ 3082645 h 3082645"/>
              <a:gd name="connsiteX2-135" fmla="*/ 2679028 w 3475653"/>
              <a:gd name="connsiteY2-136" fmla="*/ 2993745 h 3082645"/>
              <a:gd name="connsiteX3-137" fmla="*/ 3466261 w 3475653"/>
              <a:gd name="connsiteY3-138" fmla="*/ 1630209 h 3082645"/>
              <a:gd name="connsiteX4-139" fmla="*/ 3466254 w 3475653"/>
              <a:gd name="connsiteY4-140" fmla="*/ 1452423 h 3082645"/>
              <a:gd name="connsiteX5-141" fmla="*/ 2679021 w 3475653"/>
              <a:gd name="connsiteY5-142" fmla="*/ 88887 h 3082645"/>
              <a:gd name="connsiteX6-143" fmla="*/ 2525051 w 3475653"/>
              <a:gd name="connsiteY6-144" fmla="*/ 0 h 3082645"/>
              <a:gd name="connsiteX7-145" fmla="*/ 950576 w 3475653"/>
              <a:gd name="connsiteY7-146" fmla="*/ 0 h 3082645"/>
              <a:gd name="connsiteX8-147" fmla="*/ 796623 w 3475653"/>
              <a:gd name="connsiteY8-148" fmla="*/ 88900 h 3082645"/>
              <a:gd name="connsiteX9-149" fmla="*/ 9390 w 3475653"/>
              <a:gd name="connsiteY9-150" fmla="*/ 1452436 h 3082645"/>
              <a:gd name="connsiteX10-151" fmla="*/ 9398 w 3475653"/>
              <a:gd name="connsiteY10-152" fmla="*/ 1630223 h 3082645"/>
              <a:gd name="connsiteX11-153" fmla="*/ 796631 w 3475653"/>
              <a:gd name="connsiteY11-154" fmla="*/ 2993759 h 3082645"/>
              <a:gd name="connsiteX12-155" fmla="*/ 950601 w 3475653"/>
              <a:gd name="connsiteY12-156" fmla="*/ 3082645 h 3082645"/>
              <a:gd name="connsiteX0-157" fmla="*/ 950601 w 3490661"/>
              <a:gd name="connsiteY0-158" fmla="*/ 3082645 h 3082645"/>
              <a:gd name="connsiteX1-159" fmla="*/ 2525075 w 3490661"/>
              <a:gd name="connsiteY1-160" fmla="*/ 3082645 h 3082645"/>
              <a:gd name="connsiteX2-161" fmla="*/ 2679028 w 3490661"/>
              <a:gd name="connsiteY2-162" fmla="*/ 2993745 h 3082645"/>
              <a:gd name="connsiteX3-163" fmla="*/ 3466261 w 3490661"/>
              <a:gd name="connsiteY3-164" fmla="*/ 1630209 h 3082645"/>
              <a:gd name="connsiteX4-165" fmla="*/ 3466254 w 3490661"/>
              <a:gd name="connsiteY4-166" fmla="*/ 1452423 h 3082645"/>
              <a:gd name="connsiteX5-167" fmla="*/ 2679021 w 3490661"/>
              <a:gd name="connsiteY5-168" fmla="*/ 88887 h 3082645"/>
              <a:gd name="connsiteX6-169" fmla="*/ 2525051 w 3490661"/>
              <a:gd name="connsiteY6-170" fmla="*/ 0 h 3082645"/>
              <a:gd name="connsiteX7-171" fmla="*/ 950576 w 3490661"/>
              <a:gd name="connsiteY7-172" fmla="*/ 0 h 3082645"/>
              <a:gd name="connsiteX8-173" fmla="*/ 796623 w 3490661"/>
              <a:gd name="connsiteY8-174" fmla="*/ 88900 h 3082645"/>
              <a:gd name="connsiteX9-175" fmla="*/ 9390 w 3490661"/>
              <a:gd name="connsiteY9-176" fmla="*/ 1452436 h 3082645"/>
              <a:gd name="connsiteX10-177" fmla="*/ 9398 w 3490661"/>
              <a:gd name="connsiteY10-178" fmla="*/ 1630223 h 3082645"/>
              <a:gd name="connsiteX11-179" fmla="*/ 796631 w 3490661"/>
              <a:gd name="connsiteY11-180" fmla="*/ 2993759 h 3082645"/>
              <a:gd name="connsiteX12-181" fmla="*/ 950601 w 3490661"/>
              <a:gd name="connsiteY12-182" fmla="*/ 3082645 h 3082645"/>
              <a:gd name="connsiteX0-183" fmla="*/ 950601 w 3490661"/>
              <a:gd name="connsiteY0-184" fmla="*/ 3082645 h 3082645"/>
              <a:gd name="connsiteX1-185" fmla="*/ 2525075 w 3490661"/>
              <a:gd name="connsiteY1-186" fmla="*/ 3082645 h 3082645"/>
              <a:gd name="connsiteX2-187" fmla="*/ 2679028 w 3490661"/>
              <a:gd name="connsiteY2-188" fmla="*/ 2993745 h 3082645"/>
              <a:gd name="connsiteX3-189" fmla="*/ 3466261 w 3490661"/>
              <a:gd name="connsiteY3-190" fmla="*/ 1630209 h 3082645"/>
              <a:gd name="connsiteX4-191" fmla="*/ 3466254 w 3490661"/>
              <a:gd name="connsiteY4-192" fmla="*/ 1452423 h 3082645"/>
              <a:gd name="connsiteX5-193" fmla="*/ 2679021 w 3490661"/>
              <a:gd name="connsiteY5-194" fmla="*/ 88887 h 3082645"/>
              <a:gd name="connsiteX6-195" fmla="*/ 2525051 w 3490661"/>
              <a:gd name="connsiteY6-196" fmla="*/ 0 h 3082645"/>
              <a:gd name="connsiteX7-197" fmla="*/ 950576 w 3490661"/>
              <a:gd name="connsiteY7-198" fmla="*/ 0 h 3082645"/>
              <a:gd name="connsiteX8-199" fmla="*/ 796623 w 3490661"/>
              <a:gd name="connsiteY8-200" fmla="*/ 88900 h 3082645"/>
              <a:gd name="connsiteX9-201" fmla="*/ 9390 w 3490661"/>
              <a:gd name="connsiteY9-202" fmla="*/ 1452436 h 3082645"/>
              <a:gd name="connsiteX10-203" fmla="*/ 9398 w 3490661"/>
              <a:gd name="connsiteY10-204" fmla="*/ 1630223 h 3082645"/>
              <a:gd name="connsiteX11-205" fmla="*/ 796631 w 3490661"/>
              <a:gd name="connsiteY11-206" fmla="*/ 2993759 h 3082645"/>
              <a:gd name="connsiteX12-207" fmla="*/ 950601 w 3490661"/>
              <a:gd name="connsiteY12-208" fmla="*/ 3082645 h 3082645"/>
              <a:gd name="connsiteX0-209" fmla="*/ 950601 w 3490661"/>
              <a:gd name="connsiteY0-210" fmla="*/ 3082645 h 3082645"/>
              <a:gd name="connsiteX1-211" fmla="*/ 2525075 w 3490661"/>
              <a:gd name="connsiteY1-212" fmla="*/ 3082645 h 3082645"/>
              <a:gd name="connsiteX2-213" fmla="*/ 2679028 w 3490661"/>
              <a:gd name="connsiteY2-214" fmla="*/ 2993745 h 3082645"/>
              <a:gd name="connsiteX3-215" fmla="*/ 3466261 w 3490661"/>
              <a:gd name="connsiteY3-216" fmla="*/ 1630209 h 3082645"/>
              <a:gd name="connsiteX4-217" fmla="*/ 3466254 w 3490661"/>
              <a:gd name="connsiteY4-218" fmla="*/ 1452423 h 3082645"/>
              <a:gd name="connsiteX5-219" fmla="*/ 2679021 w 3490661"/>
              <a:gd name="connsiteY5-220" fmla="*/ 88887 h 3082645"/>
              <a:gd name="connsiteX6-221" fmla="*/ 2525051 w 3490661"/>
              <a:gd name="connsiteY6-222" fmla="*/ 0 h 3082645"/>
              <a:gd name="connsiteX7-223" fmla="*/ 950576 w 3490661"/>
              <a:gd name="connsiteY7-224" fmla="*/ 0 h 3082645"/>
              <a:gd name="connsiteX8-225" fmla="*/ 796623 w 3490661"/>
              <a:gd name="connsiteY8-226" fmla="*/ 88900 h 3082645"/>
              <a:gd name="connsiteX9-227" fmla="*/ 9390 w 3490661"/>
              <a:gd name="connsiteY9-228" fmla="*/ 1452436 h 3082645"/>
              <a:gd name="connsiteX10-229" fmla="*/ 9398 w 3490661"/>
              <a:gd name="connsiteY10-230" fmla="*/ 1630223 h 3082645"/>
              <a:gd name="connsiteX11-231" fmla="*/ 796631 w 3490661"/>
              <a:gd name="connsiteY11-232" fmla="*/ 2993759 h 3082645"/>
              <a:gd name="connsiteX12-233" fmla="*/ 950601 w 3490661"/>
              <a:gd name="connsiteY12-234" fmla="*/ 3082645 h 3082645"/>
              <a:gd name="connsiteX0-235" fmla="*/ 950601 w 3490661"/>
              <a:gd name="connsiteY0-236" fmla="*/ 3082645 h 3082645"/>
              <a:gd name="connsiteX1-237" fmla="*/ 2525075 w 3490661"/>
              <a:gd name="connsiteY1-238" fmla="*/ 3082645 h 3082645"/>
              <a:gd name="connsiteX2-239" fmla="*/ 2679028 w 3490661"/>
              <a:gd name="connsiteY2-240" fmla="*/ 2993745 h 3082645"/>
              <a:gd name="connsiteX3-241" fmla="*/ 3466261 w 3490661"/>
              <a:gd name="connsiteY3-242" fmla="*/ 1630209 h 3082645"/>
              <a:gd name="connsiteX4-243" fmla="*/ 3466254 w 3490661"/>
              <a:gd name="connsiteY4-244" fmla="*/ 1452423 h 3082645"/>
              <a:gd name="connsiteX5-245" fmla="*/ 2679021 w 3490661"/>
              <a:gd name="connsiteY5-246" fmla="*/ 88887 h 3082645"/>
              <a:gd name="connsiteX6-247" fmla="*/ 2525051 w 3490661"/>
              <a:gd name="connsiteY6-248" fmla="*/ 0 h 3082645"/>
              <a:gd name="connsiteX7-249" fmla="*/ 950576 w 3490661"/>
              <a:gd name="connsiteY7-250" fmla="*/ 0 h 3082645"/>
              <a:gd name="connsiteX8-251" fmla="*/ 796623 w 3490661"/>
              <a:gd name="connsiteY8-252" fmla="*/ 88900 h 3082645"/>
              <a:gd name="connsiteX9-253" fmla="*/ 9390 w 3490661"/>
              <a:gd name="connsiteY9-254" fmla="*/ 1452436 h 3082645"/>
              <a:gd name="connsiteX10-255" fmla="*/ 9398 w 3490661"/>
              <a:gd name="connsiteY10-256" fmla="*/ 1630223 h 3082645"/>
              <a:gd name="connsiteX11-257" fmla="*/ 796631 w 3490661"/>
              <a:gd name="connsiteY11-258" fmla="*/ 2993759 h 3082645"/>
              <a:gd name="connsiteX12-259" fmla="*/ 950601 w 3490661"/>
              <a:gd name="connsiteY12-260" fmla="*/ 3082645 h 3082645"/>
              <a:gd name="connsiteX0-261" fmla="*/ 950601 w 3490661"/>
              <a:gd name="connsiteY0-262" fmla="*/ 3082645 h 3082645"/>
              <a:gd name="connsiteX1-263" fmla="*/ 2525075 w 3490661"/>
              <a:gd name="connsiteY1-264" fmla="*/ 3082645 h 3082645"/>
              <a:gd name="connsiteX2-265" fmla="*/ 2679028 w 3490661"/>
              <a:gd name="connsiteY2-266" fmla="*/ 2993745 h 3082645"/>
              <a:gd name="connsiteX3-267" fmla="*/ 3466261 w 3490661"/>
              <a:gd name="connsiteY3-268" fmla="*/ 1630209 h 3082645"/>
              <a:gd name="connsiteX4-269" fmla="*/ 3466254 w 3490661"/>
              <a:gd name="connsiteY4-270" fmla="*/ 1452423 h 3082645"/>
              <a:gd name="connsiteX5-271" fmla="*/ 2679021 w 3490661"/>
              <a:gd name="connsiteY5-272" fmla="*/ 88887 h 3082645"/>
              <a:gd name="connsiteX6-273" fmla="*/ 2525051 w 3490661"/>
              <a:gd name="connsiteY6-274" fmla="*/ 0 h 3082645"/>
              <a:gd name="connsiteX7-275" fmla="*/ 950576 w 3490661"/>
              <a:gd name="connsiteY7-276" fmla="*/ 0 h 3082645"/>
              <a:gd name="connsiteX8-277" fmla="*/ 796623 w 3490661"/>
              <a:gd name="connsiteY8-278" fmla="*/ 88900 h 3082645"/>
              <a:gd name="connsiteX9-279" fmla="*/ 9390 w 3490661"/>
              <a:gd name="connsiteY9-280" fmla="*/ 1452436 h 3082645"/>
              <a:gd name="connsiteX10-281" fmla="*/ 9398 w 3490661"/>
              <a:gd name="connsiteY10-282" fmla="*/ 1630223 h 3082645"/>
              <a:gd name="connsiteX11-283" fmla="*/ 796631 w 3490661"/>
              <a:gd name="connsiteY11-284" fmla="*/ 2993759 h 3082645"/>
              <a:gd name="connsiteX12-285" fmla="*/ 950601 w 3490661"/>
              <a:gd name="connsiteY12-286" fmla="*/ 3082645 h 3082645"/>
              <a:gd name="connsiteX0-287" fmla="*/ 950601 w 3490661"/>
              <a:gd name="connsiteY0-288" fmla="*/ 3082645 h 3082645"/>
              <a:gd name="connsiteX1-289" fmla="*/ 2525075 w 3490661"/>
              <a:gd name="connsiteY1-290" fmla="*/ 3082645 h 3082645"/>
              <a:gd name="connsiteX2-291" fmla="*/ 2679028 w 3490661"/>
              <a:gd name="connsiteY2-292" fmla="*/ 2993745 h 3082645"/>
              <a:gd name="connsiteX3-293" fmla="*/ 3466261 w 3490661"/>
              <a:gd name="connsiteY3-294" fmla="*/ 1630209 h 3082645"/>
              <a:gd name="connsiteX4-295" fmla="*/ 3466254 w 3490661"/>
              <a:gd name="connsiteY4-296" fmla="*/ 1452423 h 3082645"/>
              <a:gd name="connsiteX5-297" fmla="*/ 2679021 w 3490661"/>
              <a:gd name="connsiteY5-298" fmla="*/ 88887 h 3082645"/>
              <a:gd name="connsiteX6-299" fmla="*/ 2525051 w 3490661"/>
              <a:gd name="connsiteY6-300" fmla="*/ 0 h 3082645"/>
              <a:gd name="connsiteX7-301" fmla="*/ 950576 w 3490661"/>
              <a:gd name="connsiteY7-302" fmla="*/ 0 h 3082645"/>
              <a:gd name="connsiteX8-303" fmla="*/ 796623 w 3490661"/>
              <a:gd name="connsiteY8-304" fmla="*/ 88900 h 3082645"/>
              <a:gd name="connsiteX9-305" fmla="*/ 9390 w 3490661"/>
              <a:gd name="connsiteY9-306" fmla="*/ 1452436 h 3082645"/>
              <a:gd name="connsiteX10-307" fmla="*/ 9398 w 3490661"/>
              <a:gd name="connsiteY10-308" fmla="*/ 1630223 h 3082645"/>
              <a:gd name="connsiteX11-309" fmla="*/ 796631 w 3490661"/>
              <a:gd name="connsiteY11-310" fmla="*/ 2993759 h 3082645"/>
              <a:gd name="connsiteX12-311" fmla="*/ 950601 w 3490661"/>
              <a:gd name="connsiteY12-312" fmla="*/ 3082645 h 3082645"/>
              <a:gd name="connsiteX0-313" fmla="*/ 950601 w 3490661"/>
              <a:gd name="connsiteY0-314" fmla="*/ 3082645 h 3082645"/>
              <a:gd name="connsiteX1-315" fmla="*/ 2525075 w 3490661"/>
              <a:gd name="connsiteY1-316" fmla="*/ 3082645 h 3082645"/>
              <a:gd name="connsiteX2-317" fmla="*/ 2679028 w 3490661"/>
              <a:gd name="connsiteY2-318" fmla="*/ 2993745 h 3082645"/>
              <a:gd name="connsiteX3-319" fmla="*/ 3466261 w 3490661"/>
              <a:gd name="connsiteY3-320" fmla="*/ 1630209 h 3082645"/>
              <a:gd name="connsiteX4-321" fmla="*/ 3466254 w 3490661"/>
              <a:gd name="connsiteY4-322" fmla="*/ 1452423 h 3082645"/>
              <a:gd name="connsiteX5-323" fmla="*/ 2679021 w 3490661"/>
              <a:gd name="connsiteY5-324" fmla="*/ 88887 h 3082645"/>
              <a:gd name="connsiteX6-325" fmla="*/ 2525051 w 3490661"/>
              <a:gd name="connsiteY6-326" fmla="*/ 0 h 3082645"/>
              <a:gd name="connsiteX7-327" fmla="*/ 950576 w 3490661"/>
              <a:gd name="connsiteY7-328" fmla="*/ 0 h 3082645"/>
              <a:gd name="connsiteX8-329" fmla="*/ 796623 w 3490661"/>
              <a:gd name="connsiteY8-330" fmla="*/ 88900 h 3082645"/>
              <a:gd name="connsiteX9-331" fmla="*/ 9390 w 3490661"/>
              <a:gd name="connsiteY9-332" fmla="*/ 1452436 h 3082645"/>
              <a:gd name="connsiteX10-333" fmla="*/ 9398 w 3490661"/>
              <a:gd name="connsiteY10-334" fmla="*/ 1630223 h 3082645"/>
              <a:gd name="connsiteX11-335" fmla="*/ 796631 w 3490661"/>
              <a:gd name="connsiteY11-336" fmla="*/ 2993759 h 3082645"/>
              <a:gd name="connsiteX12-337" fmla="*/ 950601 w 3490661"/>
              <a:gd name="connsiteY12-338" fmla="*/ 3082645 h 3082645"/>
              <a:gd name="connsiteX0-339" fmla="*/ 950601 w 3490661"/>
              <a:gd name="connsiteY0-340" fmla="*/ 3082645 h 3082645"/>
              <a:gd name="connsiteX1-341" fmla="*/ 2525075 w 3490661"/>
              <a:gd name="connsiteY1-342" fmla="*/ 3082645 h 3082645"/>
              <a:gd name="connsiteX2-343" fmla="*/ 2679028 w 3490661"/>
              <a:gd name="connsiteY2-344" fmla="*/ 2993745 h 3082645"/>
              <a:gd name="connsiteX3-345" fmla="*/ 3466261 w 3490661"/>
              <a:gd name="connsiteY3-346" fmla="*/ 1630209 h 3082645"/>
              <a:gd name="connsiteX4-347" fmla="*/ 3466254 w 3490661"/>
              <a:gd name="connsiteY4-348" fmla="*/ 1452423 h 3082645"/>
              <a:gd name="connsiteX5-349" fmla="*/ 2679021 w 3490661"/>
              <a:gd name="connsiteY5-350" fmla="*/ 88887 h 3082645"/>
              <a:gd name="connsiteX6-351" fmla="*/ 2525051 w 3490661"/>
              <a:gd name="connsiteY6-352" fmla="*/ 0 h 3082645"/>
              <a:gd name="connsiteX7-353" fmla="*/ 950576 w 3490661"/>
              <a:gd name="connsiteY7-354" fmla="*/ 0 h 3082645"/>
              <a:gd name="connsiteX8-355" fmla="*/ 796623 w 3490661"/>
              <a:gd name="connsiteY8-356" fmla="*/ 88900 h 3082645"/>
              <a:gd name="connsiteX9-357" fmla="*/ 9390 w 3490661"/>
              <a:gd name="connsiteY9-358" fmla="*/ 1452436 h 3082645"/>
              <a:gd name="connsiteX10-359" fmla="*/ 9398 w 3490661"/>
              <a:gd name="connsiteY10-360" fmla="*/ 1630223 h 3082645"/>
              <a:gd name="connsiteX11-361" fmla="*/ 796631 w 3490661"/>
              <a:gd name="connsiteY11-362" fmla="*/ 2993759 h 3082645"/>
              <a:gd name="connsiteX12-363" fmla="*/ 950601 w 3490661"/>
              <a:gd name="connsiteY12-364" fmla="*/ 3082645 h 3082645"/>
              <a:gd name="connsiteX0-365" fmla="*/ 950601 w 3490661"/>
              <a:gd name="connsiteY0-366" fmla="*/ 3082645 h 3082645"/>
              <a:gd name="connsiteX1-367" fmla="*/ 2525075 w 3490661"/>
              <a:gd name="connsiteY1-368" fmla="*/ 3082645 h 3082645"/>
              <a:gd name="connsiteX2-369" fmla="*/ 2679028 w 3490661"/>
              <a:gd name="connsiteY2-370" fmla="*/ 2993745 h 3082645"/>
              <a:gd name="connsiteX3-371" fmla="*/ 3466261 w 3490661"/>
              <a:gd name="connsiteY3-372" fmla="*/ 1630209 h 3082645"/>
              <a:gd name="connsiteX4-373" fmla="*/ 3466254 w 3490661"/>
              <a:gd name="connsiteY4-374" fmla="*/ 1452423 h 3082645"/>
              <a:gd name="connsiteX5-375" fmla="*/ 2679021 w 3490661"/>
              <a:gd name="connsiteY5-376" fmla="*/ 88887 h 3082645"/>
              <a:gd name="connsiteX6-377" fmla="*/ 2525051 w 3490661"/>
              <a:gd name="connsiteY6-378" fmla="*/ 0 h 3082645"/>
              <a:gd name="connsiteX7-379" fmla="*/ 950576 w 3490661"/>
              <a:gd name="connsiteY7-380" fmla="*/ 0 h 3082645"/>
              <a:gd name="connsiteX8-381" fmla="*/ 796623 w 3490661"/>
              <a:gd name="connsiteY8-382" fmla="*/ 88900 h 3082645"/>
              <a:gd name="connsiteX9-383" fmla="*/ 9390 w 3490661"/>
              <a:gd name="connsiteY9-384" fmla="*/ 1452436 h 3082645"/>
              <a:gd name="connsiteX10-385" fmla="*/ 9398 w 3490661"/>
              <a:gd name="connsiteY10-386" fmla="*/ 1630223 h 3082645"/>
              <a:gd name="connsiteX11-387" fmla="*/ 796631 w 3490661"/>
              <a:gd name="connsiteY11-388" fmla="*/ 2993759 h 3082645"/>
              <a:gd name="connsiteX12-389" fmla="*/ 950601 w 3490661"/>
              <a:gd name="connsiteY12-390" fmla="*/ 3082645 h 3082645"/>
              <a:gd name="connsiteX0-391" fmla="*/ 950601 w 3490661"/>
              <a:gd name="connsiteY0-392" fmla="*/ 3082645 h 3082645"/>
              <a:gd name="connsiteX1-393" fmla="*/ 2525075 w 3490661"/>
              <a:gd name="connsiteY1-394" fmla="*/ 3082645 h 3082645"/>
              <a:gd name="connsiteX2-395" fmla="*/ 2679028 w 3490661"/>
              <a:gd name="connsiteY2-396" fmla="*/ 2993745 h 3082645"/>
              <a:gd name="connsiteX3-397" fmla="*/ 3466261 w 3490661"/>
              <a:gd name="connsiteY3-398" fmla="*/ 1630209 h 3082645"/>
              <a:gd name="connsiteX4-399" fmla="*/ 3466254 w 3490661"/>
              <a:gd name="connsiteY4-400" fmla="*/ 1452423 h 3082645"/>
              <a:gd name="connsiteX5-401" fmla="*/ 2679021 w 3490661"/>
              <a:gd name="connsiteY5-402" fmla="*/ 88887 h 3082645"/>
              <a:gd name="connsiteX6-403" fmla="*/ 2525051 w 3490661"/>
              <a:gd name="connsiteY6-404" fmla="*/ 0 h 3082645"/>
              <a:gd name="connsiteX7-405" fmla="*/ 950576 w 3490661"/>
              <a:gd name="connsiteY7-406" fmla="*/ 0 h 3082645"/>
              <a:gd name="connsiteX8-407" fmla="*/ 796623 w 3490661"/>
              <a:gd name="connsiteY8-408" fmla="*/ 88900 h 3082645"/>
              <a:gd name="connsiteX9-409" fmla="*/ 9390 w 3490661"/>
              <a:gd name="connsiteY9-410" fmla="*/ 1452436 h 3082645"/>
              <a:gd name="connsiteX10-411" fmla="*/ 9398 w 3490661"/>
              <a:gd name="connsiteY10-412" fmla="*/ 1630223 h 3082645"/>
              <a:gd name="connsiteX11-413" fmla="*/ 796631 w 3490661"/>
              <a:gd name="connsiteY11-414" fmla="*/ 2993759 h 3082645"/>
              <a:gd name="connsiteX12-415" fmla="*/ 950601 w 3490661"/>
              <a:gd name="connsiteY12-416" fmla="*/ 3082645 h 3082645"/>
              <a:gd name="connsiteX0-417" fmla="*/ 950601 w 3490661"/>
              <a:gd name="connsiteY0-418" fmla="*/ 3082645 h 3082645"/>
              <a:gd name="connsiteX1-419" fmla="*/ 2525075 w 3490661"/>
              <a:gd name="connsiteY1-420" fmla="*/ 3082645 h 3082645"/>
              <a:gd name="connsiteX2-421" fmla="*/ 2679028 w 3490661"/>
              <a:gd name="connsiteY2-422" fmla="*/ 2993745 h 3082645"/>
              <a:gd name="connsiteX3-423" fmla="*/ 3466261 w 3490661"/>
              <a:gd name="connsiteY3-424" fmla="*/ 1630209 h 3082645"/>
              <a:gd name="connsiteX4-425" fmla="*/ 3466254 w 3490661"/>
              <a:gd name="connsiteY4-426" fmla="*/ 1452423 h 3082645"/>
              <a:gd name="connsiteX5-427" fmla="*/ 2679021 w 3490661"/>
              <a:gd name="connsiteY5-428" fmla="*/ 88887 h 3082645"/>
              <a:gd name="connsiteX6-429" fmla="*/ 2525051 w 3490661"/>
              <a:gd name="connsiteY6-430" fmla="*/ 0 h 3082645"/>
              <a:gd name="connsiteX7-431" fmla="*/ 950576 w 3490661"/>
              <a:gd name="connsiteY7-432" fmla="*/ 0 h 3082645"/>
              <a:gd name="connsiteX8-433" fmla="*/ 796623 w 3490661"/>
              <a:gd name="connsiteY8-434" fmla="*/ 88900 h 3082645"/>
              <a:gd name="connsiteX9-435" fmla="*/ 9390 w 3490661"/>
              <a:gd name="connsiteY9-436" fmla="*/ 1452436 h 3082645"/>
              <a:gd name="connsiteX10-437" fmla="*/ 9398 w 3490661"/>
              <a:gd name="connsiteY10-438" fmla="*/ 1630223 h 3082645"/>
              <a:gd name="connsiteX11-439" fmla="*/ 796631 w 3490661"/>
              <a:gd name="connsiteY11-440" fmla="*/ 2993759 h 3082645"/>
              <a:gd name="connsiteX12-441" fmla="*/ 950601 w 3490661"/>
              <a:gd name="connsiteY12-442" fmla="*/ 3082645 h 3082645"/>
              <a:gd name="connsiteX0-443" fmla="*/ 950603 w 3490663"/>
              <a:gd name="connsiteY0-444" fmla="*/ 3082645 h 3082645"/>
              <a:gd name="connsiteX1-445" fmla="*/ 2525077 w 3490663"/>
              <a:gd name="connsiteY1-446" fmla="*/ 3082645 h 3082645"/>
              <a:gd name="connsiteX2-447" fmla="*/ 2679030 w 3490663"/>
              <a:gd name="connsiteY2-448" fmla="*/ 2993745 h 3082645"/>
              <a:gd name="connsiteX3-449" fmla="*/ 3466263 w 3490663"/>
              <a:gd name="connsiteY3-450" fmla="*/ 1630209 h 3082645"/>
              <a:gd name="connsiteX4-451" fmla="*/ 3466256 w 3490663"/>
              <a:gd name="connsiteY4-452" fmla="*/ 1452423 h 3082645"/>
              <a:gd name="connsiteX5-453" fmla="*/ 2679023 w 3490663"/>
              <a:gd name="connsiteY5-454" fmla="*/ 88887 h 3082645"/>
              <a:gd name="connsiteX6-455" fmla="*/ 2525053 w 3490663"/>
              <a:gd name="connsiteY6-456" fmla="*/ 0 h 3082645"/>
              <a:gd name="connsiteX7-457" fmla="*/ 950578 w 3490663"/>
              <a:gd name="connsiteY7-458" fmla="*/ 0 h 3082645"/>
              <a:gd name="connsiteX8-459" fmla="*/ 796625 w 3490663"/>
              <a:gd name="connsiteY8-460" fmla="*/ 88900 h 3082645"/>
              <a:gd name="connsiteX9-461" fmla="*/ 9392 w 3490663"/>
              <a:gd name="connsiteY9-462" fmla="*/ 1452436 h 3082645"/>
              <a:gd name="connsiteX10-463" fmla="*/ 9400 w 3490663"/>
              <a:gd name="connsiteY10-464" fmla="*/ 1630223 h 3082645"/>
              <a:gd name="connsiteX11-465" fmla="*/ 796633 w 3490663"/>
              <a:gd name="connsiteY11-466" fmla="*/ 2993759 h 3082645"/>
              <a:gd name="connsiteX12-467" fmla="*/ 950603 w 3490663"/>
              <a:gd name="connsiteY12-468" fmla="*/ 3082645 h 3082645"/>
              <a:gd name="connsiteX0-469" fmla="*/ 965611 w 3505671"/>
              <a:gd name="connsiteY0-470" fmla="*/ 3082645 h 3082645"/>
              <a:gd name="connsiteX1-471" fmla="*/ 2540085 w 3505671"/>
              <a:gd name="connsiteY1-472" fmla="*/ 3082645 h 3082645"/>
              <a:gd name="connsiteX2-473" fmla="*/ 2694038 w 3505671"/>
              <a:gd name="connsiteY2-474" fmla="*/ 2993745 h 3082645"/>
              <a:gd name="connsiteX3-475" fmla="*/ 3481271 w 3505671"/>
              <a:gd name="connsiteY3-476" fmla="*/ 1630209 h 3082645"/>
              <a:gd name="connsiteX4-477" fmla="*/ 3481264 w 3505671"/>
              <a:gd name="connsiteY4-478" fmla="*/ 1452423 h 3082645"/>
              <a:gd name="connsiteX5-479" fmla="*/ 2694031 w 3505671"/>
              <a:gd name="connsiteY5-480" fmla="*/ 88887 h 3082645"/>
              <a:gd name="connsiteX6-481" fmla="*/ 2540061 w 3505671"/>
              <a:gd name="connsiteY6-482" fmla="*/ 0 h 3082645"/>
              <a:gd name="connsiteX7-483" fmla="*/ 965586 w 3505671"/>
              <a:gd name="connsiteY7-484" fmla="*/ 0 h 3082645"/>
              <a:gd name="connsiteX8-485" fmla="*/ 811633 w 3505671"/>
              <a:gd name="connsiteY8-486" fmla="*/ 88900 h 3082645"/>
              <a:gd name="connsiteX9-487" fmla="*/ 24400 w 3505671"/>
              <a:gd name="connsiteY9-488" fmla="*/ 1452436 h 3082645"/>
              <a:gd name="connsiteX10-489" fmla="*/ 24408 w 3505671"/>
              <a:gd name="connsiteY10-490" fmla="*/ 1630223 h 3082645"/>
              <a:gd name="connsiteX11-491" fmla="*/ 811641 w 3505671"/>
              <a:gd name="connsiteY11-492" fmla="*/ 2993759 h 3082645"/>
              <a:gd name="connsiteX12-493" fmla="*/ 965611 w 3505671"/>
              <a:gd name="connsiteY12-494" fmla="*/ 3082645 h 3082645"/>
              <a:gd name="connsiteX0-495" fmla="*/ 965611 w 3505671"/>
              <a:gd name="connsiteY0-496" fmla="*/ 3082645 h 3082645"/>
              <a:gd name="connsiteX1-497" fmla="*/ 2540085 w 3505671"/>
              <a:gd name="connsiteY1-498" fmla="*/ 3082645 h 3082645"/>
              <a:gd name="connsiteX2-499" fmla="*/ 2694038 w 3505671"/>
              <a:gd name="connsiteY2-500" fmla="*/ 2993745 h 3082645"/>
              <a:gd name="connsiteX3-501" fmla="*/ 3481271 w 3505671"/>
              <a:gd name="connsiteY3-502" fmla="*/ 1630209 h 3082645"/>
              <a:gd name="connsiteX4-503" fmla="*/ 3481264 w 3505671"/>
              <a:gd name="connsiteY4-504" fmla="*/ 1452423 h 3082645"/>
              <a:gd name="connsiteX5-505" fmla="*/ 2694031 w 3505671"/>
              <a:gd name="connsiteY5-506" fmla="*/ 88887 h 3082645"/>
              <a:gd name="connsiteX6-507" fmla="*/ 2540061 w 3505671"/>
              <a:gd name="connsiteY6-508" fmla="*/ 0 h 3082645"/>
              <a:gd name="connsiteX7-509" fmla="*/ 965586 w 3505671"/>
              <a:gd name="connsiteY7-510" fmla="*/ 0 h 3082645"/>
              <a:gd name="connsiteX8-511" fmla="*/ 811633 w 3505671"/>
              <a:gd name="connsiteY8-512" fmla="*/ 88900 h 3082645"/>
              <a:gd name="connsiteX9-513" fmla="*/ 24400 w 3505671"/>
              <a:gd name="connsiteY9-514" fmla="*/ 1452436 h 3082645"/>
              <a:gd name="connsiteX10-515" fmla="*/ 24408 w 3505671"/>
              <a:gd name="connsiteY10-516" fmla="*/ 1630223 h 3082645"/>
              <a:gd name="connsiteX11-517" fmla="*/ 811641 w 3505671"/>
              <a:gd name="connsiteY11-518" fmla="*/ 2993759 h 3082645"/>
              <a:gd name="connsiteX12-519" fmla="*/ 965611 w 3505671"/>
              <a:gd name="connsiteY12-520" fmla="*/ 3082645 h 3082645"/>
              <a:gd name="connsiteX0-521" fmla="*/ 965611 w 3505671"/>
              <a:gd name="connsiteY0-522" fmla="*/ 3082645 h 3082645"/>
              <a:gd name="connsiteX1-523" fmla="*/ 2540085 w 3505671"/>
              <a:gd name="connsiteY1-524" fmla="*/ 3082645 h 3082645"/>
              <a:gd name="connsiteX2-525" fmla="*/ 2694038 w 3505671"/>
              <a:gd name="connsiteY2-526" fmla="*/ 2993745 h 3082645"/>
              <a:gd name="connsiteX3-527" fmla="*/ 3481271 w 3505671"/>
              <a:gd name="connsiteY3-528" fmla="*/ 1630209 h 3082645"/>
              <a:gd name="connsiteX4-529" fmla="*/ 3481264 w 3505671"/>
              <a:gd name="connsiteY4-530" fmla="*/ 1452423 h 3082645"/>
              <a:gd name="connsiteX5-531" fmla="*/ 2694031 w 3505671"/>
              <a:gd name="connsiteY5-532" fmla="*/ 88887 h 3082645"/>
              <a:gd name="connsiteX6-533" fmla="*/ 2540061 w 3505671"/>
              <a:gd name="connsiteY6-534" fmla="*/ 0 h 3082645"/>
              <a:gd name="connsiteX7-535" fmla="*/ 965586 w 3505671"/>
              <a:gd name="connsiteY7-536" fmla="*/ 0 h 3082645"/>
              <a:gd name="connsiteX8-537" fmla="*/ 811633 w 3505671"/>
              <a:gd name="connsiteY8-538" fmla="*/ 88900 h 3082645"/>
              <a:gd name="connsiteX9-539" fmla="*/ 24400 w 3505671"/>
              <a:gd name="connsiteY9-540" fmla="*/ 1452436 h 3082645"/>
              <a:gd name="connsiteX10-541" fmla="*/ 24408 w 3505671"/>
              <a:gd name="connsiteY10-542" fmla="*/ 1630223 h 3082645"/>
              <a:gd name="connsiteX11-543" fmla="*/ 811641 w 3505671"/>
              <a:gd name="connsiteY11-544" fmla="*/ 2993759 h 3082645"/>
              <a:gd name="connsiteX12-545" fmla="*/ 965611 w 3505671"/>
              <a:gd name="connsiteY12-546" fmla="*/ 3082645 h 3082645"/>
              <a:gd name="connsiteX0-547" fmla="*/ 965611 w 3505671"/>
              <a:gd name="connsiteY0-548" fmla="*/ 3082645 h 3082645"/>
              <a:gd name="connsiteX1-549" fmla="*/ 2540085 w 3505671"/>
              <a:gd name="connsiteY1-550" fmla="*/ 3082645 h 3082645"/>
              <a:gd name="connsiteX2-551" fmla="*/ 2694038 w 3505671"/>
              <a:gd name="connsiteY2-552" fmla="*/ 2993745 h 3082645"/>
              <a:gd name="connsiteX3-553" fmla="*/ 3481271 w 3505671"/>
              <a:gd name="connsiteY3-554" fmla="*/ 1630209 h 3082645"/>
              <a:gd name="connsiteX4-555" fmla="*/ 3481264 w 3505671"/>
              <a:gd name="connsiteY4-556" fmla="*/ 1452423 h 3082645"/>
              <a:gd name="connsiteX5-557" fmla="*/ 2694031 w 3505671"/>
              <a:gd name="connsiteY5-558" fmla="*/ 88887 h 3082645"/>
              <a:gd name="connsiteX6-559" fmla="*/ 2540061 w 3505671"/>
              <a:gd name="connsiteY6-560" fmla="*/ 0 h 3082645"/>
              <a:gd name="connsiteX7-561" fmla="*/ 965586 w 3505671"/>
              <a:gd name="connsiteY7-562" fmla="*/ 0 h 3082645"/>
              <a:gd name="connsiteX8-563" fmla="*/ 811633 w 3505671"/>
              <a:gd name="connsiteY8-564" fmla="*/ 88900 h 3082645"/>
              <a:gd name="connsiteX9-565" fmla="*/ 24400 w 3505671"/>
              <a:gd name="connsiteY9-566" fmla="*/ 1452436 h 3082645"/>
              <a:gd name="connsiteX10-567" fmla="*/ 24408 w 3505671"/>
              <a:gd name="connsiteY10-568" fmla="*/ 1630223 h 3082645"/>
              <a:gd name="connsiteX11-569" fmla="*/ 811641 w 3505671"/>
              <a:gd name="connsiteY11-570" fmla="*/ 2993759 h 3082645"/>
              <a:gd name="connsiteX12-571" fmla="*/ 965611 w 3505671"/>
              <a:gd name="connsiteY12-572" fmla="*/ 3082645 h 30826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3505671" h="3082645">
                <a:moveTo>
                  <a:pt x="965611" y="3082645"/>
                </a:moveTo>
                <a:cubicBezTo>
                  <a:pt x="1030690" y="3082645"/>
                  <a:pt x="2475006" y="3082646"/>
                  <a:pt x="2540085" y="3082645"/>
                </a:cubicBezTo>
                <a:cubicBezTo>
                  <a:pt x="2605164" y="3082646"/>
                  <a:pt x="2661499" y="3050107"/>
                  <a:pt x="2694038" y="2993745"/>
                </a:cubicBezTo>
                <a:cubicBezTo>
                  <a:pt x="2726578" y="2937386"/>
                  <a:pt x="3448731" y="1686570"/>
                  <a:pt x="3481271" y="1630209"/>
                </a:cubicBezTo>
                <a:cubicBezTo>
                  <a:pt x="3513810" y="1573850"/>
                  <a:pt x="3513803" y="1508784"/>
                  <a:pt x="3481264" y="1452423"/>
                </a:cubicBezTo>
                <a:cubicBezTo>
                  <a:pt x="3448724" y="1396064"/>
                  <a:pt x="2726570" y="145248"/>
                  <a:pt x="2694031" y="88887"/>
                </a:cubicBezTo>
                <a:cubicBezTo>
                  <a:pt x="2661492" y="32528"/>
                  <a:pt x="2605139" y="1"/>
                  <a:pt x="2540061" y="0"/>
                </a:cubicBezTo>
                <a:cubicBezTo>
                  <a:pt x="2474982" y="1"/>
                  <a:pt x="1030665" y="1"/>
                  <a:pt x="965586" y="0"/>
                </a:cubicBezTo>
                <a:cubicBezTo>
                  <a:pt x="900507" y="1"/>
                  <a:pt x="844173" y="32540"/>
                  <a:pt x="811633" y="88900"/>
                </a:cubicBezTo>
                <a:cubicBezTo>
                  <a:pt x="779094" y="145261"/>
                  <a:pt x="56940" y="1396077"/>
                  <a:pt x="24400" y="1452436"/>
                </a:cubicBezTo>
                <a:cubicBezTo>
                  <a:pt x="-8139" y="1508797"/>
                  <a:pt x="-8132" y="1573863"/>
                  <a:pt x="24408" y="1630223"/>
                </a:cubicBezTo>
                <a:cubicBezTo>
                  <a:pt x="56947" y="1686584"/>
                  <a:pt x="779101" y="2937400"/>
                  <a:pt x="811641" y="2993759"/>
                </a:cubicBezTo>
                <a:cubicBezTo>
                  <a:pt x="844180" y="3050120"/>
                  <a:pt x="900532" y="3082645"/>
                  <a:pt x="965611" y="3082645"/>
                </a:cubicBezTo>
                <a:close/>
              </a:path>
            </a:pathLst>
          </a:cu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" name="任意多边形: 形状 14296"/>
          <p:cNvSpPr/>
          <p:nvPr>
            <p:custDataLst>
              <p:tags r:id="rId19"/>
            </p:custDataLst>
          </p:nvPr>
        </p:nvSpPr>
        <p:spPr>
          <a:xfrm rot="1800000">
            <a:off x="7038658" y="4304665"/>
            <a:ext cx="400050" cy="337185"/>
          </a:xfrm>
          <a:custGeom>
            <a:avLst/>
            <a:gdLst>
              <a:gd name="connsiteX0" fmla="*/ 950601 w 3475650"/>
              <a:gd name="connsiteY0" fmla="*/ 3082645 h 3082645"/>
              <a:gd name="connsiteX1" fmla="*/ 2525075 w 3475650"/>
              <a:gd name="connsiteY1" fmla="*/ 3082645 h 3082645"/>
              <a:gd name="connsiteX2" fmla="*/ 2679028 w 3475650"/>
              <a:gd name="connsiteY2" fmla="*/ 2993745 h 3082645"/>
              <a:gd name="connsiteX3" fmla="*/ 3466261 w 3475650"/>
              <a:gd name="connsiteY3" fmla="*/ 1630209 h 3082645"/>
              <a:gd name="connsiteX4" fmla="*/ 3466254 w 3475650"/>
              <a:gd name="connsiteY4" fmla="*/ 1452423 h 3082645"/>
              <a:gd name="connsiteX5" fmla="*/ 2679021 w 3475650"/>
              <a:gd name="connsiteY5" fmla="*/ 88887 h 3082645"/>
              <a:gd name="connsiteX6" fmla="*/ 2525051 w 3475650"/>
              <a:gd name="connsiteY6" fmla="*/ 0 h 3082645"/>
              <a:gd name="connsiteX7" fmla="*/ 950576 w 3475650"/>
              <a:gd name="connsiteY7" fmla="*/ 0 h 3082645"/>
              <a:gd name="connsiteX8" fmla="*/ 796623 w 3475650"/>
              <a:gd name="connsiteY8" fmla="*/ 88900 h 3082645"/>
              <a:gd name="connsiteX9" fmla="*/ 9390 w 3475650"/>
              <a:gd name="connsiteY9" fmla="*/ 1452436 h 3082645"/>
              <a:gd name="connsiteX10" fmla="*/ 9398 w 3475650"/>
              <a:gd name="connsiteY10" fmla="*/ 1630223 h 3082645"/>
              <a:gd name="connsiteX11" fmla="*/ 796631 w 3475650"/>
              <a:gd name="connsiteY11" fmla="*/ 2993759 h 3082645"/>
              <a:gd name="connsiteX12" fmla="*/ 950601 w 3475650"/>
              <a:gd name="connsiteY12" fmla="*/ 3082645 h 3082645"/>
              <a:gd name="connsiteX0-1" fmla="*/ 950601 w 3475650"/>
              <a:gd name="connsiteY0-2" fmla="*/ 3082645 h 3082645"/>
              <a:gd name="connsiteX1-3" fmla="*/ 2525075 w 3475650"/>
              <a:gd name="connsiteY1-4" fmla="*/ 3082645 h 3082645"/>
              <a:gd name="connsiteX2-5" fmla="*/ 2679028 w 3475650"/>
              <a:gd name="connsiteY2-6" fmla="*/ 2993745 h 3082645"/>
              <a:gd name="connsiteX3-7" fmla="*/ 3466261 w 3475650"/>
              <a:gd name="connsiteY3-8" fmla="*/ 1630209 h 3082645"/>
              <a:gd name="connsiteX4-9" fmla="*/ 3466254 w 3475650"/>
              <a:gd name="connsiteY4-10" fmla="*/ 1452423 h 3082645"/>
              <a:gd name="connsiteX5-11" fmla="*/ 2679021 w 3475650"/>
              <a:gd name="connsiteY5-12" fmla="*/ 88887 h 3082645"/>
              <a:gd name="connsiteX6-13" fmla="*/ 2525051 w 3475650"/>
              <a:gd name="connsiteY6-14" fmla="*/ 0 h 3082645"/>
              <a:gd name="connsiteX7-15" fmla="*/ 950576 w 3475650"/>
              <a:gd name="connsiteY7-16" fmla="*/ 0 h 3082645"/>
              <a:gd name="connsiteX8-17" fmla="*/ 796623 w 3475650"/>
              <a:gd name="connsiteY8-18" fmla="*/ 88900 h 3082645"/>
              <a:gd name="connsiteX9-19" fmla="*/ 9390 w 3475650"/>
              <a:gd name="connsiteY9-20" fmla="*/ 1452436 h 3082645"/>
              <a:gd name="connsiteX10-21" fmla="*/ 9398 w 3475650"/>
              <a:gd name="connsiteY10-22" fmla="*/ 1630223 h 3082645"/>
              <a:gd name="connsiteX11-23" fmla="*/ 796631 w 3475650"/>
              <a:gd name="connsiteY11-24" fmla="*/ 2993759 h 3082645"/>
              <a:gd name="connsiteX12-25" fmla="*/ 950601 w 3475650"/>
              <a:gd name="connsiteY12-26" fmla="*/ 3082645 h 3082645"/>
              <a:gd name="connsiteX0-27" fmla="*/ 950601 w 3475650"/>
              <a:gd name="connsiteY0-28" fmla="*/ 3082645 h 3082645"/>
              <a:gd name="connsiteX1-29" fmla="*/ 2525075 w 3475650"/>
              <a:gd name="connsiteY1-30" fmla="*/ 3082645 h 3082645"/>
              <a:gd name="connsiteX2-31" fmla="*/ 2679028 w 3475650"/>
              <a:gd name="connsiteY2-32" fmla="*/ 2993745 h 3082645"/>
              <a:gd name="connsiteX3-33" fmla="*/ 3466261 w 3475650"/>
              <a:gd name="connsiteY3-34" fmla="*/ 1630209 h 3082645"/>
              <a:gd name="connsiteX4-35" fmla="*/ 3466254 w 3475650"/>
              <a:gd name="connsiteY4-36" fmla="*/ 1452423 h 3082645"/>
              <a:gd name="connsiteX5-37" fmla="*/ 2679021 w 3475650"/>
              <a:gd name="connsiteY5-38" fmla="*/ 88887 h 3082645"/>
              <a:gd name="connsiteX6-39" fmla="*/ 2525051 w 3475650"/>
              <a:gd name="connsiteY6-40" fmla="*/ 0 h 3082645"/>
              <a:gd name="connsiteX7-41" fmla="*/ 950576 w 3475650"/>
              <a:gd name="connsiteY7-42" fmla="*/ 0 h 3082645"/>
              <a:gd name="connsiteX8-43" fmla="*/ 796623 w 3475650"/>
              <a:gd name="connsiteY8-44" fmla="*/ 88900 h 3082645"/>
              <a:gd name="connsiteX9-45" fmla="*/ 9390 w 3475650"/>
              <a:gd name="connsiteY9-46" fmla="*/ 1452436 h 3082645"/>
              <a:gd name="connsiteX10-47" fmla="*/ 9398 w 3475650"/>
              <a:gd name="connsiteY10-48" fmla="*/ 1630223 h 3082645"/>
              <a:gd name="connsiteX11-49" fmla="*/ 796631 w 3475650"/>
              <a:gd name="connsiteY11-50" fmla="*/ 2993759 h 3082645"/>
              <a:gd name="connsiteX12-51" fmla="*/ 950601 w 3475650"/>
              <a:gd name="connsiteY12-52" fmla="*/ 3082645 h 3082645"/>
              <a:gd name="connsiteX0-53" fmla="*/ 950601 w 3475650"/>
              <a:gd name="connsiteY0-54" fmla="*/ 3082645 h 3082645"/>
              <a:gd name="connsiteX1-55" fmla="*/ 2525075 w 3475650"/>
              <a:gd name="connsiteY1-56" fmla="*/ 3082645 h 3082645"/>
              <a:gd name="connsiteX2-57" fmla="*/ 2679028 w 3475650"/>
              <a:gd name="connsiteY2-58" fmla="*/ 2993745 h 3082645"/>
              <a:gd name="connsiteX3-59" fmla="*/ 3466261 w 3475650"/>
              <a:gd name="connsiteY3-60" fmla="*/ 1630209 h 3082645"/>
              <a:gd name="connsiteX4-61" fmla="*/ 3466254 w 3475650"/>
              <a:gd name="connsiteY4-62" fmla="*/ 1452423 h 3082645"/>
              <a:gd name="connsiteX5-63" fmla="*/ 2679021 w 3475650"/>
              <a:gd name="connsiteY5-64" fmla="*/ 88887 h 3082645"/>
              <a:gd name="connsiteX6-65" fmla="*/ 2525051 w 3475650"/>
              <a:gd name="connsiteY6-66" fmla="*/ 0 h 3082645"/>
              <a:gd name="connsiteX7-67" fmla="*/ 950576 w 3475650"/>
              <a:gd name="connsiteY7-68" fmla="*/ 0 h 3082645"/>
              <a:gd name="connsiteX8-69" fmla="*/ 796623 w 3475650"/>
              <a:gd name="connsiteY8-70" fmla="*/ 88900 h 3082645"/>
              <a:gd name="connsiteX9-71" fmla="*/ 9390 w 3475650"/>
              <a:gd name="connsiteY9-72" fmla="*/ 1452436 h 3082645"/>
              <a:gd name="connsiteX10-73" fmla="*/ 9398 w 3475650"/>
              <a:gd name="connsiteY10-74" fmla="*/ 1630223 h 3082645"/>
              <a:gd name="connsiteX11-75" fmla="*/ 796631 w 3475650"/>
              <a:gd name="connsiteY11-76" fmla="*/ 2993759 h 3082645"/>
              <a:gd name="connsiteX12-77" fmla="*/ 950601 w 3475650"/>
              <a:gd name="connsiteY12-78" fmla="*/ 3082645 h 3082645"/>
              <a:gd name="connsiteX0-79" fmla="*/ 950601 w 3475650"/>
              <a:gd name="connsiteY0-80" fmla="*/ 3082645 h 3082645"/>
              <a:gd name="connsiteX1-81" fmla="*/ 2525075 w 3475650"/>
              <a:gd name="connsiteY1-82" fmla="*/ 3082645 h 3082645"/>
              <a:gd name="connsiteX2-83" fmla="*/ 2679028 w 3475650"/>
              <a:gd name="connsiteY2-84" fmla="*/ 2993745 h 3082645"/>
              <a:gd name="connsiteX3-85" fmla="*/ 3466261 w 3475650"/>
              <a:gd name="connsiteY3-86" fmla="*/ 1630209 h 3082645"/>
              <a:gd name="connsiteX4-87" fmla="*/ 3466254 w 3475650"/>
              <a:gd name="connsiteY4-88" fmla="*/ 1452423 h 3082645"/>
              <a:gd name="connsiteX5-89" fmla="*/ 2679021 w 3475650"/>
              <a:gd name="connsiteY5-90" fmla="*/ 88887 h 3082645"/>
              <a:gd name="connsiteX6-91" fmla="*/ 2525051 w 3475650"/>
              <a:gd name="connsiteY6-92" fmla="*/ 0 h 3082645"/>
              <a:gd name="connsiteX7-93" fmla="*/ 950576 w 3475650"/>
              <a:gd name="connsiteY7-94" fmla="*/ 0 h 3082645"/>
              <a:gd name="connsiteX8-95" fmla="*/ 796623 w 3475650"/>
              <a:gd name="connsiteY8-96" fmla="*/ 88900 h 3082645"/>
              <a:gd name="connsiteX9-97" fmla="*/ 9390 w 3475650"/>
              <a:gd name="connsiteY9-98" fmla="*/ 1452436 h 3082645"/>
              <a:gd name="connsiteX10-99" fmla="*/ 9398 w 3475650"/>
              <a:gd name="connsiteY10-100" fmla="*/ 1630223 h 3082645"/>
              <a:gd name="connsiteX11-101" fmla="*/ 796631 w 3475650"/>
              <a:gd name="connsiteY11-102" fmla="*/ 2993759 h 3082645"/>
              <a:gd name="connsiteX12-103" fmla="*/ 950601 w 3475650"/>
              <a:gd name="connsiteY12-104" fmla="*/ 3082645 h 3082645"/>
              <a:gd name="connsiteX0-105" fmla="*/ 950601 w 3475650"/>
              <a:gd name="connsiteY0-106" fmla="*/ 3082645 h 3082645"/>
              <a:gd name="connsiteX1-107" fmla="*/ 2525075 w 3475650"/>
              <a:gd name="connsiteY1-108" fmla="*/ 3082645 h 3082645"/>
              <a:gd name="connsiteX2-109" fmla="*/ 2679028 w 3475650"/>
              <a:gd name="connsiteY2-110" fmla="*/ 2993745 h 3082645"/>
              <a:gd name="connsiteX3-111" fmla="*/ 3466261 w 3475650"/>
              <a:gd name="connsiteY3-112" fmla="*/ 1630209 h 3082645"/>
              <a:gd name="connsiteX4-113" fmla="*/ 3466254 w 3475650"/>
              <a:gd name="connsiteY4-114" fmla="*/ 1452423 h 3082645"/>
              <a:gd name="connsiteX5-115" fmla="*/ 2679021 w 3475650"/>
              <a:gd name="connsiteY5-116" fmla="*/ 88887 h 3082645"/>
              <a:gd name="connsiteX6-117" fmla="*/ 2525051 w 3475650"/>
              <a:gd name="connsiteY6-118" fmla="*/ 0 h 3082645"/>
              <a:gd name="connsiteX7-119" fmla="*/ 950576 w 3475650"/>
              <a:gd name="connsiteY7-120" fmla="*/ 0 h 3082645"/>
              <a:gd name="connsiteX8-121" fmla="*/ 796623 w 3475650"/>
              <a:gd name="connsiteY8-122" fmla="*/ 88900 h 3082645"/>
              <a:gd name="connsiteX9-123" fmla="*/ 9390 w 3475650"/>
              <a:gd name="connsiteY9-124" fmla="*/ 1452436 h 3082645"/>
              <a:gd name="connsiteX10-125" fmla="*/ 9398 w 3475650"/>
              <a:gd name="connsiteY10-126" fmla="*/ 1630223 h 3082645"/>
              <a:gd name="connsiteX11-127" fmla="*/ 796631 w 3475650"/>
              <a:gd name="connsiteY11-128" fmla="*/ 2993759 h 3082645"/>
              <a:gd name="connsiteX12-129" fmla="*/ 950601 w 3475650"/>
              <a:gd name="connsiteY12-130" fmla="*/ 3082645 h 3082645"/>
              <a:gd name="connsiteX0-131" fmla="*/ 950601 w 3475653"/>
              <a:gd name="connsiteY0-132" fmla="*/ 3082645 h 3082645"/>
              <a:gd name="connsiteX1-133" fmla="*/ 2525075 w 3475653"/>
              <a:gd name="connsiteY1-134" fmla="*/ 3082645 h 3082645"/>
              <a:gd name="connsiteX2-135" fmla="*/ 2679028 w 3475653"/>
              <a:gd name="connsiteY2-136" fmla="*/ 2993745 h 3082645"/>
              <a:gd name="connsiteX3-137" fmla="*/ 3466261 w 3475653"/>
              <a:gd name="connsiteY3-138" fmla="*/ 1630209 h 3082645"/>
              <a:gd name="connsiteX4-139" fmla="*/ 3466254 w 3475653"/>
              <a:gd name="connsiteY4-140" fmla="*/ 1452423 h 3082645"/>
              <a:gd name="connsiteX5-141" fmla="*/ 2679021 w 3475653"/>
              <a:gd name="connsiteY5-142" fmla="*/ 88887 h 3082645"/>
              <a:gd name="connsiteX6-143" fmla="*/ 2525051 w 3475653"/>
              <a:gd name="connsiteY6-144" fmla="*/ 0 h 3082645"/>
              <a:gd name="connsiteX7-145" fmla="*/ 950576 w 3475653"/>
              <a:gd name="connsiteY7-146" fmla="*/ 0 h 3082645"/>
              <a:gd name="connsiteX8-147" fmla="*/ 796623 w 3475653"/>
              <a:gd name="connsiteY8-148" fmla="*/ 88900 h 3082645"/>
              <a:gd name="connsiteX9-149" fmla="*/ 9390 w 3475653"/>
              <a:gd name="connsiteY9-150" fmla="*/ 1452436 h 3082645"/>
              <a:gd name="connsiteX10-151" fmla="*/ 9398 w 3475653"/>
              <a:gd name="connsiteY10-152" fmla="*/ 1630223 h 3082645"/>
              <a:gd name="connsiteX11-153" fmla="*/ 796631 w 3475653"/>
              <a:gd name="connsiteY11-154" fmla="*/ 2993759 h 3082645"/>
              <a:gd name="connsiteX12-155" fmla="*/ 950601 w 3475653"/>
              <a:gd name="connsiteY12-156" fmla="*/ 3082645 h 3082645"/>
              <a:gd name="connsiteX0-157" fmla="*/ 950601 w 3490661"/>
              <a:gd name="connsiteY0-158" fmla="*/ 3082645 h 3082645"/>
              <a:gd name="connsiteX1-159" fmla="*/ 2525075 w 3490661"/>
              <a:gd name="connsiteY1-160" fmla="*/ 3082645 h 3082645"/>
              <a:gd name="connsiteX2-161" fmla="*/ 2679028 w 3490661"/>
              <a:gd name="connsiteY2-162" fmla="*/ 2993745 h 3082645"/>
              <a:gd name="connsiteX3-163" fmla="*/ 3466261 w 3490661"/>
              <a:gd name="connsiteY3-164" fmla="*/ 1630209 h 3082645"/>
              <a:gd name="connsiteX4-165" fmla="*/ 3466254 w 3490661"/>
              <a:gd name="connsiteY4-166" fmla="*/ 1452423 h 3082645"/>
              <a:gd name="connsiteX5-167" fmla="*/ 2679021 w 3490661"/>
              <a:gd name="connsiteY5-168" fmla="*/ 88887 h 3082645"/>
              <a:gd name="connsiteX6-169" fmla="*/ 2525051 w 3490661"/>
              <a:gd name="connsiteY6-170" fmla="*/ 0 h 3082645"/>
              <a:gd name="connsiteX7-171" fmla="*/ 950576 w 3490661"/>
              <a:gd name="connsiteY7-172" fmla="*/ 0 h 3082645"/>
              <a:gd name="connsiteX8-173" fmla="*/ 796623 w 3490661"/>
              <a:gd name="connsiteY8-174" fmla="*/ 88900 h 3082645"/>
              <a:gd name="connsiteX9-175" fmla="*/ 9390 w 3490661"/>
              <a:gd name="connsiteY9-176" fmla="*/ 1452436 h 3082645"/>
              <a:gd name="connsiteX10-177" fmla="*/ 9398 w 3490661"/>
              <a:gd name="connsiteY10-178" fmla="*/ 1630223 h 3082645"/>
              <a:gd name="connsiteX11-179" fmla="*/ 796631 w 3490661"/>
              <a:gd name="connsiteY11-180" fmla="*/ 2993759 h 3082645"/>
              <a:gd name="connsiteX12-181" fmla="*/ 950601 w 3490661"/>
              <a:gd name="connsiteY12-182" fmla="*/ 3082645 h 3082645"/>
              <a:gd name="connsiteX0-183" fmla="*/ 950601 w 3490661"/>
              <a:gd name="connsiteY0-184" fmla="*/ 3082645 h 3082645"/>
              <a:gd name="connsiteX1-185" fmla="*/ 2525075 w 3490661"/>
              <a:gd name="connsiteY1-186" fmla="*/ 3082645 h 3082645"/>
              <a:gd name="connsiteX2-187" fmla="*/ 2679028 w 3490661"/>
              <a:gd name="connsiteY2-188" fmla="*/ 2993745 h 3082645"/>
              <a:gd name="connsiteX3-189" fmla="*/ 3466261 w 3490661"/>
              <a:gd name="connsiteY3-190" fmla="*/ 1630209 h 3082645"/>
              <a:gd name="connsiteX4-191" fmla="*/ 3466254 w 3490661"/>
              <a:gd name="connsiteY4-192" fmla="*/ 1452423 h 3082645"/>
              <a:gd name="connsiteX5-193" fmla="*/ 2679021 w 3490661"/>
              <a:gd name="connsiteY5-194" fmla="*/ 88887 h 3082645"/>
              <a:gd name="connsiteX6-195" fmla="*/ 2525051 w 3490661"/>
              <a:gd name="connsiteY6-196" fmla="*/ 0 h 3082645"/>
              <a:gd name="connsiteX7-197" fmla="*/ 950576 w 3490661"/>
              <a:gd name="connsiteY7-198" fmla="*/ 0 h 3082645"/>
              <a:gd name="connsiteX8-199" fmla="*/ 796623 w 3490661"/>
              <a:gd name="connsiteY8-200" fmla="*/ 88900 h 3082645"/>
              <a:gd name="connsiteX9-201" fmla="*/ 9390 w 3490661"/>
              <a:gd name="connsiteY9-202" fmla="*/ 1452436 h 3082645"/>
              <a:gd name="connsiteX10-203" fmla="*/ 9398 w 3490661"/>
              <a:gd name="connsiteY10-204" fmla="*/ 1630223 h 3082645"/>
              <a:gd name="connsiteX11-205" fmla="*/ 796631 w 3490661"/>
              <a:gd name="connsiteY11-206" fmla="*/ 2993759 h 3082645"/>
              <a:gd name="connsiteX12-207" fmla="*/ 950601 w 3490661"/>
              <a:gd name="connsiteY12-208" fmla="*/ 3082645 h 3082645"/>
              <a:gd name="connsiteX0-209" fmla="*/ 950601 w 3490661"/>
              <a:gd name="connsiteY0-210" fmla="*/ 3082645 h 3082645"/>
              <a:gd name="connsiteX1-211" fmla="*/ 2525075 w 3490661"/>
              <a:gd name="connsiteY1-212" fmla="*/ 3082645 h 3082645"/>
              <a:gd name="connsiteX2-213" fmla="*/ 2679028 w 3490661"/>
              <a:gd name="connsiteY2-214" fmla="*/ 2993745 h 3082645"/>
              <a:gd name="connsiteX3-215" fmla="*/ 3466261 w 3490661"/>
              <a:gd name="connsiteY3-216" fmla="*/ 1630209 h 3082645"/>
              <a:gd name="connsiteX4-217" fmla="*/ 3466254 w 3490661"/>
              <a:gd name="connsiteY4-218" fmla="*/ 1452423 h 3082645"/>
              <a:gd name="connsiteX5-219" fmla="*/ 2679021 w 3490661"/>
              <a:gd name="connsiteY5-220" fmla="*/ 88887 h 3082645"/>
              <a:gd name="connsiteX6-221" fmla="*/ 2525051 w 3490661"/>
              <a:gd name="connsiteY6-222" fmla="*/ 0 h 3082645"/>
              <a:gd name="connsiteX7-223" fmla="*/ 950576 w 3490661"/>
              <a:gd name="connsiteY7-224" fmla="*/ 0 h 3082645"/>
              <a:gd name="connsiteX8-225" fmla="*/ 796623 w 3490661"/>
              <a:gd name="connsiteY8-226" fmla="*/ 88900 h 3082645"/>
              <a:gd name="connsiteX9-227" fmla="*/ 9390 w 3490661"/>
              <a:gd name="connsiteY9-228" fmla="*/ 1452436 h 3082645"/>
              <a:gd name="connsiteX10-229" fmla="*/ 9398 w 3490661"/>
              <a:gd name="connsiteY10-230" fmla="*/ 1630223 h 3082645"/>
              <a:gd name="connsiteX11-231" fmla="*/ 796631 w 3490661"/>
              <a:gd name="connsiteY11-232" fmla="*/ 2993759 h 3082645"/>
              <a:gd name="connsiteX12-233" fmla="*/ 950601 w 3490661"/>
              <a:gd name="connsiteY12-234" fmla="*/ 3082645 h 3082645"/>
              <a:gd name="connsiteX0-235" fmla="*/ 950601 w 3490661"/>
              <a:gd name="connsiteY0-236" fmla="*/ 3082645 h 3082645"/>
              <a:gd name="connsiteX1-237" fmla="*/ 2525075 w 3490661"/>
              <a:gd name="connsiteY1-238" fmla="*/ 3082645 h 3082645"/>
              <a:gd name="connsiteX2-239" fmla="*/ 2679028 w 3490661"/>
              <a:gd name="connsiteY2-240" fmla="*/ 2993745 h 3082645"/>
              <a:gd name="connsiteX3-241" fmla="*/ 3466261 w 3490661"/>
              <a:gd name="connsiteY3-242" fmla="*/ 1630209 h 3082645"/>
              <a:gd name="connsiteX4-243" fmla="*/ 3466254 w 3490661"/>
              <a:gd name="connsiteY4-244" fmla="*/ 1452423 h 3082645"/>
              <a:gd name="connsiteX5-245" fmla="*/ 2679021 w 3490661"/>
              <a:gd name="connsiteY5-246" fmla="*/ 88887 h 3082645"/>
              <a:gd name="connsiteX6-247" fmla="*/ 2525051 w 3490661"/>
              <a:gd name="connsiteY6-248" fmla="*/ 0 h 3082645"/>
              <a:gd name="connsiteX7-249" fmla="*/ 950576 w 3490661"/>
              <a:gd name="connsiteY7-250" fmla="*/ 0 h 3082645"/>
              <a:gd name="connsiteX8-251" fmla="*/ 796623 w 3490661"/>
              <a:gd name="connsiteY8-252" fmla="*/ 88900 h 3082645"/>
              <a:gd name="connsiteX9-253" fmla="*/ 9390 w 3490661"/>
              <a:gd name="connsiteY9-254" fmla="*/ 1452436 h 3082645"/>
              <a:gd name="connsiteX10-255" fmla="*/ 9398 w 3490661"/>
              <a:gd name="connsiteY10-256" fmla="*/ 1630223 h 3082645"/>
              <a:gd name="connsiteX11-257" fmla="*/ 796631 w 3490661"/>
              <a:gd name="connsiteY11-258" fmla="*/ 2993759 h 3082645"/>
              <a:gd name="connsiteX12-259" fmla="*/ 950601 w 3490661"/>
              <a:gd name="connsiteY12-260" fmla="*/ 3082645 h 3082645"/>
              <a:gd name="connsiteX0-261" fmla="*/ 950601 w 3490661"/>
              <a:gd name="connsiteY0-262" fmla="*/ 3082645 h 3082645"/>
              <a:gd name="connsiteX1-263" fmla="*/ 2525075 w 3490661"/>
              <a:gd name="connsiteY1-264" fmla="*/ 3082645 h 3082645"/>
              <a:gd name="connsiteX2-265" fmla="*/ 2679028 w 3490661"/>
              <a:gd name="connsiteY2-266" fmla="*/ 2993745 h 3082645"/>
              <a:gd name="connsiteX3-267" fmla="*/ 3466261 w 3490661"/>
              <a:gd name="connsiteY3-268" fmla="*/ 1630209 h 3082645"/>
              <a:gd name="connsiteX4-269" fmla="*/ 3466254 w 3490661"/>
              <a:gd name="connsiteY4-270" fmla="*/ 1452423 h 3082645"/>
              <a:gd name="connsiteX5-271" fmla="*/ 2679021 w 3490661"/>
              <a:gd name="connsiteY5-272" fmla="*/ 88887 h 3082645"/>
              <a:gd name="connsiteX6-273" fmla="*/ 2525051 w 3490661"/>
              <a:gd name="connsiteY6-274" fmla="*/ 0 h 3082645"/>
              <a:gd name="connsiteX7-275" fmla="*/ 950576 w 3490661"/>
              <a:gd name="connsiteY7-276" fmla="*/ 0 h 3082645"/>
              <a:gd name="connsiteX8-277" fmla="*/ 796623 w 3490661"/>
              <a:gd name="connsiteY8-278" fmla="*/ 88900 h 3082645"/>
              <a:gd name="connsiteX9-279" fmla="*/ 9390 w 3490661"/>
              <a:gd name="connsiteY9-280" fmla="*/ 1452436 h 3082645"/>
              <a:gd name="connsiteX10-281" fmla="*/ 9398 w 3490661"/>
              <a:gd name="connsiteY10-282" fmla="*/ 1630223 h 3082645"/>
              <a:gd name="connsiteX11-283" fmla="*/ 796631 w 3490661"/>
              <a:gd name="connsiteY11-284" fmla="*/ 2993759 h 3082645"/>
              <a:gd name="connsiteX12-285" fmla="*/ 950601 w 3490661"/>
              <a:gd name="connsiteY12-286" fmla="*/ 3082645 h 3082645"/>
              <a:gd name="connsiteX0-287" fmla="*/ 950601 w 3490661"/>
              <a:gd name="connsiteY0-288" fmla="*/ 3082645 h 3082645"/>
              <a:gd name="connsiteX1-289" fmla="*/ 2525075 w 3490661"/>
              <a:gd name="connsiteY1-290" fmla="*/ 3082645 h 3082645"/>
              <a:gd name="connsiteX2-291" fmla="*/ 2679028 w 3490661"/>
              <a:gd name="connsiteY2-292" fmla="*/ 2993745 h 3082645"/>
              <a:gd name="connsiteX3-293" fmla="*/ 3466261 w 3490661"/>
              <a:gd name="connsiteY3-294" fmla="*/ 1630209 h 3082645"/>
              <a:gd name="connsiteX4-295" fmla="*/ 3466254 w 3490661"/>
              <a:gd name="connsiteY4-296" fmla="*/ 1452423 h 3082645"/>
              <a:gd name="connsiteX5-297" fmla="*/ 2679021 w 3490661"/>
              <a:gd name="connsiteY5-298" fmla="*/ 88887 h 3082645"/>
              <a:gd name="connsiteX6-299" fmla="*/ 2525051 w 3490661"/>
              <a:gd name="connsiteY6-300" fmla="*/ 0 h 3082645"/>
              <a:gd name="connsiteX7-301" fmla="*/ 950576 w 3490661"/>
              <a:gd name="connsiteY7-302" fmla="*/ 0 h 3082645"/>
              <a:gd name="connsiteX8-303" fmla="*/ 796623 w 3490661"/>
              <a:gd name="connsiteY8-304" fmla="*/ 88900 h 3082645"/>
              <a:gd name="connsiteX9-305" fmla="*/ 9390 w 3490661"/>
              <a:gd name="connsiteY9-306" fmla="*/ 1452436 h 3082645"/>
              <a:gd name="connsiteX10-307" fmla="*/ 9398 w 3490661"/>
              <a:gd name="connsiteY10-308" fmla="*/ 1630223 h 3082645"/>
              <a:gd name="connsiteX11-309" fmla="*/ 796631 w 3490661"/>
              <a:gd name="connsiteY11-310" fmla="*/ 2993759 h 3082645"/>
              <a:gd name="connsiteX12-311" fmla="*/ 950601 w 3490661"/>
              <a:gd name="connsiteY12-312" fmla="*/ 3082645 h 3082645"/>
              <a:gd name="connsiteX0-313" fmla="*/ 950601 w 3490661"/>
              <a:gd name="connsiteY0-314" fmla="*/ 3082645 h 3082645"/>
              <a:gd name="connsiteX1-315" fmla="*/ 2525075 w 3490661"/>
              <a:gd name="connsiteY1-316" fmla="*/ 3082645 h 3082645"/>
              <a:gd name="connsiteX2-317" fmla="*/ 2679028 w 3490661"/>
              <a:gd name="connsiteY2-318" fmla="*/ 2993745 h 3082645"/>
              <a:gd name="connsiteX3-319" fmla="*/ 3466261 w 3490661"/>
              <a:gd name="connsiteY3-320" fmla="*/ 1630209 h 3082645"/>
              <a:gd name="connsiteX4-321" fmla="*/ 3466254 w 3490661"/>
              <a:gd name="connsiteY4-322" fmla="*/ 1452423 h 3082645"/>
              <a:gd name="connsiteX5-323" fmla="*/ 2679021 w 3490661"/>
              <a:gd name="connsiteY5-324" fmla="*/ 88887 h 3082645"/>
              <a:gd name="connsiteX6-325" fmla="*/ 2525051 w 3490661"/>
              <a:gd name="connsiteY6-326" fmla="*/ 0 h 3082645"/>
              <a:gd name="connsiteX7-327" fmla="*/ 950576 w 3490661"/>
              <a:gd name="connsiteY7-328" fmla="*/ 0 h 3082645"/>
              <a:gd name="connsiteX8-329" fmla="*/ 796623 w 3490661"/>
              <a:gd name="connsiteY8-330" fmla="*/ 88900 h 3082645"/>
              <a:gd name="connsiteX9-331" fmla="*/ 9390 w 3490661"/>
              <a:gd name="connsiteY9-332" fmla="*/ 1452436 h 3082645"/>
              <a:gd name="connsiteX10-333" fmla="*/ 9398 w 3490661"/>
              <a:gd name="connsiteY10-334" fmla="*/ 1630223 h 3082645"/>
              <a:gd name="connsiteX11-335" fmla="*/ 796631 w 3490661"/>
              <a:gd name="connsiteY11-336" fmla="*/ 2993759 h 3082645"/>
              <a:gd name="connsiteX12-337" fmla="*/ 950601 w 3490661"/>
              <a:gd name="connsiteY12-338" fmla="*/ 3082645 h 3082645"/>
              <a:gd name="connsiteX0-339" fmla="*/ 950601 w 3490661"/>
              <a:gd name="connsiteY0-340" fmla="*/ 3082645 h 3082645"/>
              <a:gd name="connsiteX1-341" fmla="*/ 2525075 w 3490661"/>
              <a:gd name="connsiteY1-342" fmla="*/ 3082645 h 3082645"/>
              <a:gd name="connsiteX2-343" fmla="*/ 2679028 w 3490661"/>
              <a:gd name="connsiteY2-344" fmla="*/ 2993745 h 3082645"/>
              <a:gd name="connsiteX3-345" fmla="*/ 3466261 w 3490661"/>
              <a:gd name="connsiteY3-346" fmla="*/ 1630209 h 3082645"/>
              <a:gd name="connsiteX4-347" fmla="*/ 3466254 w 3490661"/>
              <a:gd name="connsiteY4-348" fmla="*/ 1452423 h 3082645"/>
              <a:gd name="connsiteX5-349" fmla="*/ 2679021 w 3490661"/>
              <a:gd name="connsiteY5-350" fmla="*/ 88887 h 3082645"/>
              <a:gd name="connsiteX6-351" fmla="*/ 2525051 w 3490661"/>
              <a:gd name="connsiteY6-352" fmla="*/ 0 h 3082645"/>
              <a:gd name="connsiteX7-353" fmla="*/ 950576 w 3490661"/>
              <a:gd name="connsiteY7-354" fmla="*/ 0 h 3082645"/>
              <a:gd name="connsiteX8-355" fmla="*/ 796623 w 3490661"/>
              <a:gd name="connsiteY8-356" fmla="*/ 88900 h 3082645"/>
              <a:gd name="connsiteX9-357" fmla="*/ 9390 w 3490661"/>
              <a:gd name="connsiteY9-358" fmla="*/ 1452436 h 3082645"/>
              <a:gd name="connsiteX10-359" fmla="*/ 9398 w 3490661"/>
              <a:gd name="connsiteY10-360" fmla="*/ 1630223 h 3082645"/>
              <a:gd name="connsiteX11-361" fmla="*/ 796631 w 3490661"/>
              <a:gd name="connsiteY11-362" fmla="*/ 2993759 h 3082645"/>
              <a:gd name="connsiteX12-363" fmla="*/ 950601 w 3490661"/>
              <a:gd name="connsiteY12-364" fmla="*/ 3082645 h 3082645"/>
              <a:gd name="connsiteX0-365" fmla="*/ 950601 w 3490661"/>
              <a:gd name="connsiteY0-366" fmla="*/ 3082645 h 3082645"/>
              <a:gd name="connsiteX1-367" fmla="*/ 2525075 w 3490661"/>
              <a:gd name="connsiteY1-368" fmla="*/ 3082645 h 3082645"/>
              <a:gd name="connsiteX2-369" fmla="*/ 2679028 w 3490661"/>
              <a:gd name="connsiteY2-370" fmla="*/ 2993745 h 3082645"/>
              <a:gd name="connsiteX3-371" fmla="*/ 3466261 w 3490661"/>
              <a:gd name="connsiteY3-372" fmla="*/ 1630209 h 3082645"/>
              <a:gd name="connsiteX4-373" fmla="*/ 3466254 w 3490661"/>
              <a:gd name="connsiteY4-374" fmla="*/ 1452423 h 3082645"/>
              <a:gd name="connsiteX5-375" fmla="*/ 2679021 w 3490661"/>
              <a:gd name="connsiteY5-376" fmla="*/ 88887 h 3082645"/>
              <a:gd name="connsiteX6-377" fmla="*/ 2525051 w 3490661"/>
              <a:gd name="connsiteY6-378" fmla="*/ 0 h 3082645"/>
              <a:gd name="connsiteX7-379" fmla="*/ 950576 w 3490661"/>
              <a:gd name="connsiteY7-380" fmla="*/ 0 h 3082645"/>
              <a:gd name="connsiteX8-381" fmla="*/ 796623 w 3490661"/>
              <a:gd name="connsiteY8-382" fmla="*/ 88900 h 3082645"/>
              <a:gd name="connsiteX9-383" fmla="*/ 9390 w 3490661"/>
              <a:gd name="connsiteY9-384" fmla="*/ 1452436 h 3082645"/>
              <a:gd name="connsiteX10-385" fmla="*/ 9398 w 3490661"/>
              <a:gd name="connsiteY10-386" fmla="*/ 1630223 h 3082645"/>
              <a:gd name="connsiteX11-387" fmla="*/ 796631 w 3490661"/>
              <a:gd name="connsiteY11-388" fmla="*/ 2993759 h 3082645"/>
              <a:gd name="connsiteX12-389" fmla="*/ 950601 w 3490661"/>
              <a:gd name="connsiteY12-390" fmla="*/ 3082645 h 3082645"/>
              <a:gd name="connsiteX0-391" fmla="*/ 950601 w 3490661"/>
              <a:gd name="connsiteY0-392" fmla="*/ 3082645 h 3082645"/>
              <a:gd name="connsiteX1-393" fmla="*/ 2525075 w 3490661"/>
              <a:gd name="connsiteY1-394" fmla="*/ 3082645 h 3082645"/>
              <a:gd name="connsiteX2-395" fmla="*/ 2679028 w 3490661"/>
              <a:gd name="connsiteY2-396" fmla="*/ 2993745 h 3082645"/>
              <a:gd name="connsiteX3-397" fmla="*/ 3466261 w 3490661"/>
              <a:gd name="connsiteY3-398" fmla="*/ 1630209 h 3082645"/>
              <a:gd name="connsiteX4-399" fmla="*/ 3466254 w 3490661"/>
              <a:gd name="connsiteY4-400" fmla="*/ 1452423 h 3082645"/>
              <a:gd name="connsiteX5-401" fmla="*/ 2679021 w 3490661"/>
              <a:gd name="connsiteY5-402" fmla="*/ 88887 h 3082645"/>
              <a:gd name="connsiteX6-403" fmla="*/ 2525051 w 3490661"/>
              <a:gd name="connsiteY6-404" fmla="*/ 0 h 3082645"/>
              <a:gd name="connsiteX7-405" fmla="*/ 950576 w 3490661"/>
              <a:gd name="connsiteY7-406" fmla="*/ 0 h 3082645"/>
              <a:gd name="connsiteX8-407" fmla="*/ 796623 w 3490661"/>
              <a:gd name="connsiteY8-408" fmla="*/ 88900 h 3082645"/>
              <a:gd name="connsiteX9-409" fmla="*/ 9390 w 3490661"/>
              <a:gd name="connsiteY9-410" fmla="*/ 1452436 h 3082645"/>
              <a:gd name="connsiteX10-411" fmla="*/ 9398 w 3490661"/>
              <a:gd name="connsiteY10-412" fmla="*/ 1630223 h 3082645"/>
              <a:gd name="connsiteX11-413" fmla="*/ 796631 w 3490661"/>
              <a:gd name="connsiteY11-414" fmla="*/ 2993759 h 3082645"/>
              <a:gd name="connsiteX12-415" fmla="*/ 950601 w 3490661"/>
              <a:gd name="connsiteY12-416" fmla="*/ 3082645 h 3082645"/>
              <a:gd name="connsiteX0-417" fmla="*/ 950601 w 3490661"/>
              <a:gd name="connsiteY0-418" fmla="*/ 3082645 h 3082645"/>
              <a:gd name="connsiteX1-419" fmla="*/ 2525075 w 3490661"/>
              <a:gd name="connsiteY1-420" fmla="*/ 3082645 h 3082645"/>
              <a:gd name="connsiteX2-421" fmla="*/ 2679028 w 3490661"/>
              <a:gd name="connsiteY2-422" fmla="*/ 2993745 h 3082645"/>
              <a:gd name="connsiteX3-423" fmla="*/ 3466261 w 3490661"/>
              <a:gd name="connsiteY3-424" fmla="*/ 1630209 h 3082645"/>
              <a:gd name="connsiteX4-425" fmla="*/ 3466254 w 3490661"/>
              <a:gd name="connsiteY4-426" fmla="*/ 1452423 h 3082645"/>
              <a:gd name="connsiteX5-427" fmla="*/ 2679021 w 3490661"/>
              <a:gd name="connsiteY5-428" fmla="*/ 88887 h 3082645"/>
              <a:gd name="connsiteX6-429" fmla="*/ 2525051 w 3490661"/>
              <a:gd name="connsiteY6-430" fmla="*/ 0 h 3082645"/>
              <a:gd name="connsiteX7-431" fmla="*/ 950576 w 3490661"/>
              <a:gd name="connsiteY7-432" fmla="*/ 0 h 3082645"/>
              <a:gd name="connsiteX8-433" fmla="*/ 796623 w 3490661"/>
              <a:gd name="connsiteY8-434" fmla="*/ 88900 h 3082645"/>
              <a:gd name="connsiteX9-435" fmla="*/ 9390 w 3490661"/>
              <a:gd name="connsiteY9-436" fmla="*/ 1452436 h 3082645"/>
              <a:gd name="connsiteX10-437" fmla="*/ 9398 w 3490661"/>
              <a:gd name="connsiteY10-438" fmla="*/ 1630223 h 3082645"/>
              <a:gd name="connsiteX11-439" fmla="*/ 796631 w 3490661"/>
              <a:gd name="connsiteY11-440" fmla="*/ 2993759 h 3082645"/>
              <a:gd name="connsiteX12-441" fmla="*/ 950601 w 3490661"/>
              <a:gd name="connsiteY12-442" fmla="*/ 3082645 h 3082645"/>
              <a:gd name="connsiteX0-443" fmla="*/ 950603 w 3490663"/>
              <a:gd name="connsiteY0-444" fmla="*/ 3082645 h 3082645"/>
              <a:gd name="connsiteX1-445" fmla="*/ 2525077 w 3490663"/>
              <a:gd name="connsiteY1-446" fmla="*/ 3082645 h 3082645"/>
              <a:gd name="connsiteX2-447" fmla="*/ 2679030 w 3490663"/>
              <a:gd name="connsiteY2-448" fmla="*/ 2993745 h 3082645"/>
              <a:gd name="connsiteX3-449" fmla="*/ 3466263 w 3490663"/>
              <a:gd name="connsiteY3-450" fmla="*/ 1630209 h 3082645"/>
              <a:gd name="connsiteX4-451" fmla="*/ 3466256 w 3490663"/>
              <a:gd name="connsiteY4-452" fmla="*/ 1452423 h 3082645"/>
              <a:gd name="connsiteX5-453" fmla="*/ 2679023 w 3490663"/>
              <a:gd name="connsiteY5-454" fmla="*/ 88887 h 3082645"/>
              <a:gd name="connsiteX6-455" fmla="*/ 2525053 w 3490663"/>
              <a:gd name="connsiteY6-456" fmla="*/ 0 h 3082645"/>
              <a:gd name="connsiteX7-457" fmla="*/ 950578 w 3490663"/>
              <a:gd name="connsiteY7-458" fmla="*/ 0 h 3082645"/>
              <a:gd name="connsiteX8-459" fmla="*/ 796625 w 3490663"/>
              <a:gd name="connsiteY8-460" fmla="*/ 88900 h 3082645"/>
              <a:gd name="connsiteX9-461" fmla="*/ 9392 w 3490663"/>
              <a:gd name="connsiteY9-462" fmla="*/ 1452436 h 3082645"/>
              <a:gd name="connsiteX10-463" fmla="*/ 9400 w 3490663"/>
              <a:gd name="connsiteY10-464" fmla="*/ 1630223 h 3082645"/>
              <a:gd name="connsiteX11-465" fmla="*/ 796633 w 3490663"/>
              <a:gd name="connsiteY11-466" fmla="*/ 2993759 h 3082645"/>
              <a:gd name="connsiteX12-467" fmla="*/ 950603 w 3490663"/>
              <a:gd name="connsiteY12-468" fmla="*/ 3082645 h 3082645"/>
              <a:gd name="connsiteX0-469" fmla="*/ 965611 w 3505671"/>
              <a:gd name="connsiteY0-470" fmla="*/ 3082645 h 3082645"/>
              <a:gd name="connsiteX1-471" fmla="*/ 2540085 w 3505671"/>
              <a:gd name="connsiteY1-472" fmla="*/ 3082645 h 3082645"/>
              <a:gd name="connsiteX2-473" fmla="*/ 2694038 w 3505671"/>
              <a:gd name="connsiteY2-474" fmla="*/ 2993745 h 3082645"/>
              <a:gd name="connsiteX3-475" fmla="*/ 3481271 w 3505671"/>
              <a:gd name="connsiteY3-476" fmla="*/ 1630209 h 3082645"/>
              <a:gd name="connsiteX4-477" fmla="*/ 3481264 w 3505671"/>
              <a:gd name="connsiteY4-478" fmla="*/ 1452423 h 3082645"/>
              <a:gd name="connsiteX5-479" fmla="*/ 2694031 w 3505671"/>
              <a:gd name="connsiteY5-480" fmla="*/ 88887 h 3082645"/>
              <a:gd name="connsiteX6-481" fmla="*/ 2540061 w 3505671"/>
              <a:gd name="connsiteY6-482" fmla="*/ 0 h 3082645"/>
              <a:gd name="connsiteX7-483" fmla="*/ 965586 w 3505671"/>
              <a:gd name="connsiteY7-484" fmla="*/ 0 h 3082645"/>
              <a:gd name="connsiteX8-485" fmla="*/ 811633 w 3505671"/>
              <a:gd name="connsiteY8-486" fmla="*/ 88900 h 3082645"/>
              <a:gd name="connsiteX9-487" fmla="*/ 24400 w 3505671"/>
              <a:gd name="connsiteY9-488" fmla="*/ 1452436 h 3082645"/>
              <a:gd name="connsiteX10-489" fmla="*/ 24408 w 3505671"/>
              <a:gd name="connsiteY10-490" fmla="*/ 1630223 h 3082645"/>
              <a:gd name="connsiteX11-491" fmla="*/ 811641 w 3505671"/>
              <a:gd name="connsiteY11-492" fmla="*/ 2993759 h 3082645"/>
              <a:gd name="connsiteX12-493" fmla="*/ 965611 w 3505671"/>
              <a:gd name="connsiteY12-494" fmla="*/ 3082645 h 3082645"/>
              <a:gd name="connsiteX0-495" fmla="*/ 965611 w 3505671"/>
              <a:gd name="connsiteY0-496" fmla="*/ 3082645 h 3082645"/>
              <a:gd name="connsiteX1-497" fmla="*/ 2540085 w 3505671"/>
              <a:gd name="connsiteY1-498" fmla="*/ 3082645 h 3082645"/>
              <a:gd name="connsiteX2-499" fmla="*/ 2694038 w 3505671"/>
              <a:gd name="connsiteY2-500" fmla="*/ 2993745 h 3082645"/>
              <a:gd name="connsiteX3-501" fmla="*/ 3481271 w 3505671"/>
              <a:gd name="connsiteY3-502" fmla="*/ 1630209 h 3082645"/>
              <a:gd name="connsiteX4-503" fmla="*/ 3481264 w 3505671"/>
              <a:gd name="connsiteY4-504" fmla="*/ 1452423 h 3082645"/>
              <a:gd name="connsiteX5-505" fmla="*/ 2694031 w 3505671"/>
              <a:gd name="connsiteY5-506" fmla="*/ 88887 h 3082645"/>
              <a:gd name="connsiteX6-507" fmla="*/ 2540061 w 3505671"/>
              <a:gd name="connsiteY6-508" fmla="*/ 0 h 3082645"/>
              <a:gd name="connsiteX7-509" fmla="*/ 965586 w 3505671"/>
              <a:gd name="connsiteY7-510" fmla="*/ 0 h 3082645"/>
              <a:gd name="connsiteX8-511" fmla="*/ 811633 w 3505671"/>
              <a:gd name="connsiteY8-512" fmla="*/ 88900 h 3082645"/>
              <a:gd name="connsiteX9-513" fmla="*/ 24400 w 3505671"/>
              <a:gd name="connsiteY9-514" fmla="*/ 1452436 h 3082645"/>
              <a:gd name="connsiteX10-515" fmla="*/ 24408 w 3505671"/>
              <a:gd name="connsiteY10-516" fmla="*/ 1630223 h 3082645"/>
              <a:gd name="connsiteX11-517" fmla="*/ 811641 w 3505671"/>
              <a:gd name="connsiteY11-518" fmla="*/ 2993759 h 3082645"/>
              <a:gd name="connsiteX12-519" fmla="*/ 965611 w 3505671"/>
              <a:gd name="connsiteY12-520" fmla="*/ 3082645 h 3082645"/>
              <a:gd name="connsiteX0-521" fmla="*/ 965611 w 3505671"/>
              <a:gd name="connsiteY0-522" fmla="*/ 3082645 h 3082645"/>
              <a:gd name="connsiteX1-523" fmla="*/ 2540085 w 3505671"/>
              <a:gd name="connsiteY1-524" fmla="*/ 3082645 h 3082645"/>
              <a:gd name="connsiteX2-525" fmla="*/ 2694038 w 3505671"/>
              <a:gd name="connsiteY2-526" fmla="*/ 2993745 h 3082645"/>
              <a:gd name="connsiteX3-527" fmla="*/ 3481271 w 3505671"/>
              <a:gd name="connsiteY3-528" fmla="*/ 1630209 h 3082645"/>
              <a:gd name="connsiteX4-529" fmla="*/ 3481264 w 3505671"/>
              <a:gd name="connsiteY4-530" fmla="*/ 1452423 h 3082645"/>
              <a:gd name="connsiteX5-531" fmla="*/ 2694031 w 3505671"/>
              <a:gd name="connsiteY5-532" fmla="*/ 88887 h 3082645"/>
              <a:gd name="connsiteX6-533" fmla="*/ 2540061 w 3505671"/>
              <a:gd name="connsiteY6-534" fmla="*/ 0 h 3082645"/>
              <a:gd name="connsiteX7-535" fmla="*/ 965586 w 3505671"/>
              <a:gd name="connsiteY7-536" fmla="*/ 0 h 3082645"/>
              <a:gd name="connsiteX8-537" fmla="*/ 811633 w 3505671"/>
              <a:gd name="connsiteY8-538" fmla="*/ 88900 h 3082645"/>
              <a:gd name="connsiteX9-539" fmla="*/ 24400 w 3505671"/>
              <a:gd name="connsiteY9-540" fmla="*/ 1452436 h 3082645"/>
              <a:gd name="connsiteX10-541" fmla="*/ 24408 w 3505671"/>
              <a:gd name="connsiteY10-542" fmla="*/ 1630223 h 3082645"/>
              <a:gd name="connsiteX11-543" fmla="*/ 811641 w 3505671"/>
              <a:gd name="connsiteY11-544" fmla="*/ 2993759 h 3082645"/>
              <a:gd name="connsiteX12-545" fmla="*/ 965611 w 3505671"/>
              <a:gd name="connsiteY12-546" fmla="*/ 3082645 h 3082645"/>
              <a:gd name="connsiteX0-547" fmla="*/ 965611 w 3505671"/>
              <a:gd name="connsiteY0-548" fmla="*/ 3082645 h 3082645"/>
              <a:gd name="connsiteX1-549" fmla="*/ 2540085 w 3505671"/>
              <a:gd name="connsiteY1-550" fmla="*/ 3082645 h 3082645"/>
              <a:gd name="connsiteX2-551" fmla="*/ 2694038 w 3505671"/>
              <a:gd name="connsiteY2-552" fmla="*/ 2993745 h 3082645"/>
              <a:gd name="connsiteX3-553" fmla="*/ 3481271 w 3505671"/>
              <a:gd name="connsiteY3-554" fmla="*/ 1630209 h 3082645"/>
              <a:gd name="connsiteX4-555" fmla="*/ 3481264 w 3505671"/>
              <a:gd name="connsiteY4-556" fmla="*/ 1452423 h 3082645"/>
              <a:gd name="connsiteX5-557" fmla="*/ 2694031 w 3505671"/>
              <a:gd name="connsiteY5-558" fmla="*/ 88887 h 3082645"/>
              <a:gd name="connsiteX6-559" fmla="*/ 2540061 w 3505671"/>
              <a:gd name="connsiteY6-560" fmla="*/ 0 h 3082645"/>
              <a:gd name="connsiteX7-561" fmla="*/ 965586 w 3505671"/>
              <a:gd name="connsiteY7-562" fmla="*/ 0 h 3082645"/>
              <a:gd name="connsiteX8-563" fmla="*/ 811633 w 3505671"/>
              <a:gd name="connsiteY8-564" fmla="*/ 88900 h 3082645"/>
              <a:gd name="connsiteX9-565" fmla="*/ 24400 w 3505671"/>
              <a:gd name="connsiteY9-566" fmla="*/ 1452436 h 3082645"/>
              <a:gd name="connsiteX10-567" fmla="*/ 24408 w 3505671"/>
              <a:gd name="connsiteY10-568" fmla="*/ 1630223 h 3082645"/>
              <a:gd name="connsiteX11-569" fmla="*/ 811641 w 3505671"/>
              <a:gd name="connsiteY11-570" fmla="*/ 2993759 h 3082645"/>
              <a:gd name="connsiteX12-571" fmla="*/ 965611 w 3505671"/>
              <a:gd name="connsiteY12-572" fmla="*/ 3082645 h 30826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3505671" h="3082645">
                <a:moveTo>
                  <a:pt x="965611" y="3082645"/>
                </a:moveTo>
                <a:cubicBezTo>
                  <a:pt x="1030690" y="3082645"/>
                  <a:pt x="2475006" y="3082646"/>
                  <a:pt x="2540085" y="3082645"/>
                </a:cubicBezTo>
                <a:cubicBezTo>
                  <a:pt x="2605164" y="3082646"/>
                  <a:pt x="2661499" y="3050107"/>
                  <a:pt x="2694038" y="2993745"/>
                </a:cubicBezTo>
                <a:cubicBezTo>
                  <a:pt x="2726578" y="2937386"/>
                  <a:pt x="3448731" y="1686570"/>
                  <a:pt x="3481271" y="1630209"/>
                </a:cubicBezTo>
                <a:cubicBezTo>
                  <a:pt x="3513810" y="1573850"/>
                  <a:pt x="3513803" y="1508784"/>
                  <a:pt x="3481264" y="1452423"/>
                </a:cubicBezTo>
                <a:cubicBezTo>
                  <a:pt x="3448724" y="1396064"/>
                  <a:pt x="2726570" y="145248"/>
                  <a:pt x="2694031" y="88887"/>
                </a:cubicBezTo>
                <a:cubicBezTo>
                  <a:pt x="2661492" y="32528"/>
                  <a:pt x="2605139" y="1"/>
                  <a:pt x="2540061" y="0"/>
                </a:cubicBezTo>
                <a:cubicBezTo>
                  <a:pt x="2474982" y="1"/>
                  <a:pt x="1030665" y="1"/>
                  <a:pt x="965586" y="0"/>
                </a:cubicBezTo>
                <a:cubicBezTo>
                  <a:pt x="900507" y="1"/>
                  <a:pt x="844173" y="32540"/>
                  <a:pt x="811633" y="88900"/>
                </a:cubicBezTo>
                <a:cubicBezTo>
                  <a:pt x="779094" y="145261"/>
                  <a:pt x="56940" y="1396077"/>
                  <a:pt x="24400" y="1452436"/>
                </a:cubicBezTo>
                <a:cubicBezTo>
                  <a:pt x="-8139" y="1508797"/>
                  <a:pt x="-8132" y="1573863"/>
                  <a:pt x="24408" y="1630223"/>
                </a:cubicBezTo>
                <a:cubicBezTo>
                  <a:pt x="56947" y="1686584"/>
                  <a:pt x="779101" y="2937400"/>
                  <a:pt x="811641" y="2993759"/>
                </a:cubicBezTo>
                <a:cubicBezTo>
                  <a:pt x="844180" y="3050120"/>
                  <a:pt x="900532" y="3082645"/>
                  <a:pt x="965611" y="3082645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alpha val="100000"/>
                </a:schemeClr>
              </a:gs>
              <a:gs pos="0">
                <a:schemeClr val="accent2">
                  <a:lumMod val="60000"/>
                  <a:lumOff val="40000"/>
                  <a:alpha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9017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 sz="1600" b="1">
              <a:solidFill>
                <a:schemeClr val="lt1"/>
              </a:solidFill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20"/>
            </p:custDataLst>
          </p:nvPr>
        </p:nvSpPr>
        <p:spPr>
          <a:xfrm>
            <a:off x="7702868" y="1326515"/>
            <a:ext cx="2181860" cy="60579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2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）</a:t>
            </a:r>
            <a:r>
              <a:rPr lang="en-US" altLang="zh-CN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C 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源程序文件约定的扩展名是</a:t>
            </a:r>
            <a:r>
              <a:rPr lang="en-US" altLang="zh-CN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 .c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。</a:t>
            </a:r>
            <a:endParaRPr lang="zh-CN" altLang="en-US" b="1" dirty="0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" name="矩形 12"/>
          <p:cNvSpPr/>
          <p:nvPr>
            <p:custDataLst>
              <p:tags r:id="rId21"/>
            </p:custDataLst>
          </p:nvPr>
        </p:nvSpPr>
        <p:spPr>
          <a:xfrm>
            <a:off x="8531860" y="2482215"/>
            <a:ext cx="2815590" cy="141287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3</a:t>
            </a: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）函数体由大括号</a:t>
            </a:r>
            <a:r>
              <a:rPr lang="en-US" altLang="zh-CN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“{ }”</a:t>
            </a: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括起来，本程序中，函数体内只有一个输出函数</a:t>
            </a:r>
            <a:r>
              <a:rPr lang="en-US" altLang="zh-CN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 printf</a:t>
            </a: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（有关</a:t>
            </a:r>
            <a:r>
              <a:rPr lang="en-US" altLang="zh-CN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 printf </a:t>
            </a: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函数的详细用法，可参阅单元三）。</a:t>
            </a:r>
            <a:endParaRPr lang="zh-CN" altLang="en-US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矩形 18"/>
          <p:cNvSpPr/>
          <p:nvPr>
            <p:custDataLst>
              <p:tags r:id="rId22"/>
            </p:custDataLst>
          </p:nvPr>
        </p:nvSpPr>
        <p:spPr>
          <a:xfrm>
            <a:off x="7704455" y="3895090"/>
            <a:ext cx="2755900" cy="112649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4</a:t>
            </a: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）</a:t>
            </a:r>
            <a:r>
              <a:rPr lang="en-US" altLang="zh-CN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“\n”</a:t>
            </a: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是换行符，即在输出</a:t>
            </a:r>
            <a:r>
              <a:rPr lang="en-US" altLang="zh-CN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“This is a C program!”</a:t>
            </a: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后换行。</a:t>
            </a:r>
            <a:endParaRPr lang="zh-CN" altLang="en-US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23"/>
            </p:custDataLst>
          </p:nvPr>
        </p:nvSpPr>
        <p:spPr>
          <a:xfrm>
            <a:off x="1129030" y="4180840"/>
            <a:ext cx="3021330" cy="130810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5</a:t>
            </a: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）分号是</a:t>
            </a:r>
            <a:r>
              <a:rPr lang="en-US" altLang="zh-CN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 C </a:t>
            </a: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语句的基本构成，每一条</a:t>
            </a:r>
            <a:r>
              <a:rPr lang="en-US" altLang="zh-CN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 C </a:t>
            </a: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语句都以分号</a:t>
            </a:r>
            <a:r>
              <a:rPr lang="en-US" altLang="zh-CN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“</a:t>
            </a: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；</a:t>
            </a:r>
            <a:r>
              <a:rPr lang="en-US" altLang="zh-CN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”</a:t>
            </a: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结束，初学者非常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容易漏写这个分号。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9" name="矩形 28"/>
          <p:cNvSpPr/>
          <p:nvPr>
            <p:custDataLst>
              <p:tags r:id="rId24"/>
            </p:custDataLst>
          </p:nvPr>
        </p:nvSpPr>
        <p:spPr>
          <a:xfrm>
            <a:off x="902970" y="2652395"/>
            <a:ext cx="2514600" cy="124206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6</a:t>
            </a: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）一个好的程序员应该养成合理使用缩进和对齐的好习惯，从而使程序结构更加清晰明了。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1" name="矩形 30"/>
          <p:cNvSpPr/>
          <p:nvPr>
            <p:custDataLst>
              <p:tags r:id="rId25"/>
            </p:custDataLst>
          </p:nvPr>
        </p:nvSpPr>
        <p:spPr>
          <a:xfrm>
            <a:off x="1129030" y="1344295"/>
            <a:ext cx="3021330" cy="85915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1</a:t>
            </a: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）本程序的功能是输出下列一行信息：</a:t>
            </a:r>
            <a:endParaRPr lang="zh-CN" altLang="en-US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 This is a C program!</a:t>
            </a:r>
            <a:endParaRPr lang="en-US" altLang="zh-CN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8" name="图片 5" descr="343435383036303b343532343134393bcdb7c4d4b7e7b1a9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4444048" y="1856105"/>
            <a:ext cx="201295" cy="201295"/>
          </a:xfrm>
          <a:prstGeom prst="rect">
            <a:avLst/>
          </a:prstGeom>
        </p:spPr>
      </p:pic>
      <p:pic>
        <p:nvPicPr>
          <p:cNvPr id="39" name="图片 15" descr="343439383331313b343532303033313bd3a6d3c3c9ccb3c7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151053" y="1842135"/>
            <a:ext cx="172720" cy="172720"/>
          </a:xfrm>
          <a:prstGeom prst="rect">
            <a:avLst/>
          </a:prstGeom>
        </p:spPr>
      </p:pic>
      <p:pic>
        <p:nvPicPr>
          <p:cNvPr id="42" name="图片 14" descr="343439383331313b343532303033303bd2d1b9bad3a6d3c3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7983538" y="3140075"/>
            <a:ext cx="172720" cy="172720"/>
          </a:xfrm>
          <a:prstGeom prst="rect">
            <a:avLst/>
          </a:prstGeom>
        </p:spPr>
      </p:pic>
      <p:pic>
        <p:nvPicPr>
          <p:cNvPr id="43" name="图片 19" descr="343435383038363b343532323339393bd6b4d0d0d5aad2aa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4460558" y="4414520"/>
            <a:ext cx="179705" cy="179705"/>
          </a:xfrm>
          <a:prstGeom prst="rect">
            <a:avLst/>
          </a:prstGeom>
          <a:effectLst/>
        </p:spPr>
      </p:pic>
      <p:pic>
        <p:nvPicPr>
          <p:cNvPr id="44" name="图片 5" descr="343439383331313b343532303032323bb2fac6b7d5b9cabe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7134543" y="4368800"/>
            <a:ext cx="208915" cy="208915"/>
          </a:xfrm>
          <a:prstGeom prst="rect">
            <a:avLst/>
          </a:prstGeom>
        </p:spPr>
      </p:pic>
      <p:pic>
        <p:nvPicPr>
          <p:cNvPr id="41" name="图片 12" descr="343439383331313b343532303032383bbfcdbba7b9dcc0ed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3571558" y="3121660"/>
            <a:ext cx="208915" cy="208915"/>
          </a:xfrm>
          <a:prstGeom prst="rect">
            <a:avLst/>
          </a:prstGeom>
        </p:spPr>
      </p:pic>
      <p:sp>
        <p:nvSpPr>
          <p:cNvPr id="8" name="圆角矩形 7"/>
          <p:cNvSpPr/>
          <p:nvPr>
            <p:custDataLst>
              <p:tags r:id="rId44"/>
            </p:custDataLst>
          </p:nvPr>
        </p:nvSpPr>
        <p:spPr>
          <a:xfrm>
            <a:off x="5026343" y="2386330"/>
            <a:ext cx="1678940" cy="1678940"/>
          </a:xfrm>
          <a:prstGeom prst="roundRect">
            <a:avLst>
              <a:gd name="adj" fmla="val 26744"/>
            </a:avLst>
          </a:prstGeom>
          <a:gradFill>
            <a:gsLst>
              <a:gs pos="0">
                <a:schemeClr val="accent1">
                  <a:alpha val="17000"/>
                </a:schemeClr>
              </a:gs>
              <a:gs pos="100000">
                <a:schemeClr val="accent1">
                  <a:alpha val="23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圆角矩形 8"/>
          <p:cNvSpPr/>
          <p:nvPr>
            <p:custDataLst>
              <p:tags r:id="rId45"/>
            </p:custDataLst>
          </p:nvPr>
        </p:nvSpPr>
        <p:spPr>
          <a:xfrm rot="2700000">
            <a:off x="4710748" y="2070735"/>
            <a:ext cx="2310130" cy="2310130"/>
          </a:xfrm>
          <a:prstGeom prst="roundRect">
            <a:avLst>
              <a:gd name="adj" fmla="val 26744"/>
            </a:avLst>
          </a:prstGeom>
          <a:noFill/>
          <a:ln w="38100">
            <a:gradFill>
              <a:gsLst>
                <a:gs pos="100000">
                  <a:schemeClr val="accent1">
                    <a:alpha val="25000"/>
                  </a:schemeClr>
                </a:gs>
                <a:gs pos="0">
                  <a:schemeClr val="accent1">
                    <a:alpha val="28000"/>
                  </a:schemeClr>
                </a:gs>
              </a:gsLst>
              <a:lin ang="19560000" scaled="1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圆角矩形 13"/>
          <p:cNvSpPr/>
          <p:nvPr>
            <p:custDataLst>
              <p:tags r:id="rId46"/>
            </p:custDataLst>
          </p:nvPr>
        </p:nvSpPr>
        <p:spPr>
          <a:xfrm rot="2700000">
            <a:off x="4595813" y="1955800"/>
            <a:ext cx="2540000" cy="2540000"/>
          </a:xfrm>
          <a:prstGeom prst="roundRect">
            <a:avLst>
              <a:gd name="adj" fmla="val 26744"/>
            </a:avLst>
          </a:prstGeom>
          <a:noFill/>
          <a:ln w="12700">
            <a:gradFill>
              <a:gsLst>
                <a:gs pos="100000">
                  <a:schemeClr val="accent1">
                    <a:alpha val="54000"/>
                  </a:schemeClr>
                </a:gs>
                <a:gs pos="0">
                  <a:schemeClr val="accent1">
                    <a:alpha val="55000"/>
                  </a:schemeClr>
                </a:gs>
              </a:gsLst>
              <a:lin ang="19560000" scaled="1"/>
            </a:gra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任意多边形 16"/>
          <p:cNvSpPr/>
          <p:nvPr>
            <p:custDataLst>
              <p:tags r:id="rId47"/>
            </p:custDataLst>
          </p:nvPr>
        </p:nvSpPr>
        <p:spPr>
          <a:xfrm>
            <a:off x="4863783" y="2224405"/>
            <a:ext cx="2002790" cy="20027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096" h="4096">
                <a:moveTo>
                  <a:pt x="2048" y="0"/>
                </a:moveTo>
                <a:cubicBezTo>
                  <a:pt x="2283" y="0"/>
                  <a:pt x="2518" y="90"/>
                  <a:pt x="2697" y="269"/>
                </a:cubicBezTo>
                <a:lnTo>
                  <a:pt x="3827" y="1398"/>
                </a:lnTo>
                <a:cubicBezTo>
                  <a:pt x="4185" y="1757"/>
                  <a:pt x="4185" y="2339"/>
                  <a:pt x="3827" y="2697"/>
                </a:cubicBezTo>
                <a:lnTo>
                  <a:pt x="2697" y="3827"/>
                </a:lnTo>
                <a:cubicBezTo>
                  <a:pt x="2339" y="4185"/>
                  <a:pt x="1757" y="4185"/>
                  <a:pt x="1398" y="3827"/>
                </a:cubicBezTo>
                <a:lnTo>
                  <a:pt x="269" y="2697"/>
                </a:lnTo>
                <a:cubicBezTo>
                  <a:pt x="-90" y="2339"/>
                  <a:pt x="-90" y="1757"/>
                  <a:pt x="269" y="1398"/>
                </a:cubicBezTo>
                <a:lnTo>
                  <a:pt x="1398" y="269"/>
                </a:lnTo>
                <a:cubicBezTo>
                  <a:pt x="1578" y="90"/>
                  <a:pt x="1813" y="0"/>
                  <a:pt x="204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lumMod val="80000"/>
                  <a:lumOff val="20000"/>
                  <a:alpha val="100000"/>
                </a:schemeClr>
              </a:gs>
            </a:gsLst>
            <a:lin ang="13500000"/>
          </a:gradFill>
          <a:ln>
            <a:noFill/>
          </a:ln>
          <a:effectLst>
            <a:outerShdw blurRad="215900" dist="1143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360045" tIns="323850" rIns="360045" bIns="288290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b="1" dirty="0">
                <a:solidFill>
                  <a:schemeClr val="lt1">
                    <a:lumMod val="100000"/>
                  </a:schemeClr>
                </a:solidFill>
                <a:uFillTx/>
                <a:latin typeface="+mn-ea"/>
                <a:cs typeface="+mn-ea"/>
                <a:sym typeface="+mn-ea"/>
              </a:rPr>
              <a:t>【说明】</a:t>
            </a:r>
            <a:endParaRPr lang="zh-CN" altLang="en-US" b="1" dirty="0">
              <a:solidFill>
                <a:schemeClr val="lt1">
                  <a:lumMod val="100000"/>
                </a:schemeClr>
              </a:solidFill>
              <a:uFillTx/>
              <a:latin typeface="+mn-ea"/>
              <a:cs typeface="+mn-ea"/>
              <a:sym typeface="+mn-ea"/>
            </a:endParaRPr>
          </a:p>
        </p:txBody>
      </p:sp>
    </p:spTree>
    <p:custDataLst>
      <p:tags r:id="rId4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/>
          <p:nvPr>
            <p:custDataLst>
              <p:tags r:id="rId1"/>
            </p:custDataLst>
          </p:nvPr>
        </p:nvSpPr>
        <p:spPr>
          <a:xfrm>
            <a:off x="5088255" y="2745740"/>
            <a:ext cx="5217160" cy="1222375"/>
          </a:xfrm>
          <a:prstGeom prst="rect">
            <a:avLst/>
          </a:prstGeom>
          <a:noFill/>
          <a:ln>
            <a:noFill/>
          </a:ln>
        </p:spPr>
        <p:txBody>
          <a:bodyPr vert="horz" wrap="square" lIns="101600" tIns="38100" rIns="63500" bIns="38100" rtlCol="0" anchor="ctr" anchorCtr="0"/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r>
              <a:rPr lang="en-US" altLang="zh-CN" sz="4000">
                <a:solidFill>
                  <a:schemeClr val="accent1">
                    <a:lumMod val="75000"/>
                  </a:schemeClr>
                </a:solidFill>
              </a:rPr>
              <a:t>C 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</a:rPr>
              <a:t>程序的执行过程</a:t>
            </a:r>
            <a:endParaRPr lang="zh-CN" altLang="en-US" sz="4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1" name="文本框 50"/>
          <p:cNvSpPr txBox="1"/>
          <p:nvPr>
            <p:custDataLst>
              <p:tags r:id="rId2"/>
            </p:custDataLst>
          </p:nvPr>
        </p:nvSpPr>
        <p:spPr>
          <a:xfrm>
            <a:off x="1987550" y="1831772"/>
            <a:ext cx="2873850" cy="3195079"/>
          </a:xfrm>
          <a:prstGeom prst="rect">
            <a:avLst/>
          </a:prstGeom>
          <a:noFill/>
          <a:ln>
            <a:noFill/>
          </a:ln>
        </p:spPr>
        <p:txBody>
          <a:bodyPr wrap="square" lIns="101600" tIns="38100" rIns="63500" bIns="38100" rtlCol="0" anchor="ctr" anchorCtr="0">
            <a:normAutofit fontScale="90000"/>
          </a:bodyPr>
          <a:p>
            <a:pPr algn="r"/>
            <a:r>
              <a:rPr lang="en-US" altLang="zh-CN" sz="16600" spc="400" dirty="0">
                <a:ln w="38100">
                  <a:solidFill>
                    <a:schemeClr val="dk1"/>
                  </a:solidFill>
                </a:ln>
                <a:solidFill>
                  <a:schemeClr val="dk1">
                    <a:lumMod val="85000"/>
                    <a:lumOff val="15000"/>
                  </a:schemeClr>
                </a:solidFill>
                <a:latin typeface="Arial Black" panose="020B0A04020102020204" charset="0"/>
                <a:ea typeface="汉仪中黑 简" panose="00020600040101010101" charset="-122"/>
                <a:cs typeface="汉仪中黑 简" panose="00020600040101010101" charset="-122"/>
              </a:rPr>
              <a:t>03</a:t>
            </a:r>
            <a:endParaRPr lang="en-US" altLang="zh-CN" sz="16600" spc="400" dirty="0">
              <a:ln w="38100">
                <a:solidFill>
                  <a:schemeClr val="dk1"/>
                </a:solidFill>
              </a:ln>
              <a:solidFill>
                <a:schemeClr val="dk1">
                  <a:lumMod val="85000"/>
                  <a:lumOff val="15000"/>
                </a:schemeClr>
              </a:solidFill>
              <a:latin typeface="Arial Black" panose="020B0A04020102020204" charset="0"/>
              <a:ea typeface="汉仪中黑 简" panose="00020600040101010101" charset="-122"/>
              <a:cs typeface="汉仪中黑 简" panose="0002060004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79318" y="218758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6" name="图片 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69" name="稻壳儿：耗崽 1-24"/>
          <p:cNvSpPr txBox="1"/>
          <p:nvPr/>
        </p:nvSpPr>
        <p:spPr>
          <a:xfrm>
            <a:off x="1221105" y="1796415"/>
            <a:ext cx="100564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任务目标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54" name="稻壳儿：耗崽 22-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21105" y="2848610"/>
            <a:ext cx="9847580" cy="718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1.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能正确理解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程序开发过程中每一个步骤的功能；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2.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走好编程学习第一步，新征程立新功，编程筑梦未来。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10615" y="793750"/>
            <a:ext cx="10327005" cy="441960"/>
          </a:xfrm>
        </p:spPr>
        <p:txBody>
          <a:bodyPr>
            <a:normAutofit fontScale="90000"/>
          </a:bodyPr>
          <a:lstStyle/>
          <a:p>
            <a:r>
              <a:rPr lang="en-US" altLang="en-US">
                <a:solidFill>
                  <a:schemeClr val="accent1">
                    <a:lumMod val="75000"/>
                  </a:schemeClr>
                </a:solidFill>
              </a:rPr>
              <a:t>1. 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编辑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9" name="图片 128" descr="/data/temp/d52eda28-6d13-45f9-b85b-665edf87de78/847b7fbc-ad74-11f0-bd5a-9e1934d6e8b9.jpg@base@tag=imgScale&amp;m=1&amp;w=1537&amp;h=1903&amp;q=95847b7fbc-ad74-11f0-bd5a-9e1934d6e8b9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 l="9636" r="9636"/>
          <a:stretch>
            <a:fillRect/>
          </a:stretch>
        </p:blipFill>
        <p:spPr>
          <a:xfrm>
            <a:off x="6655720" y="1"/>
            <a:ext cx="5536279" cy="6857999"/>
          </a:xfrm>
          <a:custGeom>
            <a:avLst/>
            <a:gdLst>
              <a:gd name="connsiteX0" fmla="*/ 3428998 w 5536279"/>
              <a:gd name="connsiteY0" fmla="*/ 0 h 6857999"/>
              <a:gd name="connsiteX1" fmla="*/ 5536279 w 5536279"/>
              <a:gd name="connsiteY1" fmla="*/ 0 h 6857999"/>
              <a:gd name="connsiteX2" fmla="*/ 5536279 w 5536279"/>
              <a:gd name="connsiteY2" fmla="*/ 2704204 h 6857999"/>
              <a:gd name="connsiteX3" fmla="*/ 4811483 w 5536279"/>
              <a:gd name="connsiteY3" fmla="*/ 3429000 h 6857999"/>
              <a:gd name="connsiteX4" fmla="*/ 5536279 w 5536279"/>
              <a:gd name="connsiteY4" fmla="*/ 4153796 h 6857999"/>
              <a:gd name="connsiteX5" fmla="*/ 5536279 w 5536279"/>
              <a:gd name="connsiteY5" fmla="*/ 6857999 h 6857999"/>
              <a:gd name="connsiteX6" fmla="*/ 3428999 w 5536279"/>
              <a:gd name="connsiteY6" fmla="*/ 6857999 h 6857999"/>
              <a:gd name="connsiteX7" fmla="*/ 0 w 5536279"/>
              <a:gd name="connsiteY7" fmla="*/ 342900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36279" h="6857999">
                <a:moveTo>
                  <a:pt x="3428998" y="0"/>
                </a:moveTo>
                <a:lnTo>
                  <a:pt x="5536279" y="0"/>
                </a:lnTo>
                <a:lnTo>
                  <a:pt x="5536279" y="2704204"/>
                </a:lnTo>
                <a:lnTo>
                  <a:pt x="4811483" y="3429000"/>
                </a:lnTo>
                <a:lnTo>
                  <a:pt x="5536279" y="4153796"/>
                </a:lnTo>
                <a:lnTo>
                  <a:pt x="5536279" y="6857999"/>
                </a:lnTo>
                <a:lnTo>
                  <a:pt x="3428999" y="6857999"/>
                </a:lnTo>
                <a:lnTo>
                  <a:pt x="0" y="342900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9525">
            <a:solidFill>
              <a:schemeClr val="accent1">
                <a:alpha val="10000"/>
              </a:schemeClr>
            </a:solidFill>
          </a:ln>
        </p:spPr>
      </p:pic>
      <p:sp>
        <p:nvSpPr>
          <p:cNvPr id="6" name="边界"/>
          <p:cNvSpPr/>
          <p:nvPr>
            <p:custDataLst>
              <p:tags r:id="rId4"/>
            </p:custDataLst>
          </p:nvPr>
        </p:nvSpPr>
        <p:spPr>
          <a:xfrm>
            <a:off x="1143276" y="1427480"/>
            <a:ext cx="5184225" cy="457454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13" name="正文"/>
          <p:cNvSpPr txBox="1"/>
          <p:nvPr>
            <p:custDataLst>
              <p:tags r:id="rId5"/>
            </p:custDataLst>
          </p:nvPr>
        </p:nvSpPr>
        <p:spPr>
          <a:xfrm>
            <a:off x="1143000" y="2133600"/>
            <a:ext cx="2827655" cy="12172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0"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编辑工作首先涉及输入源程序代码，这是创建程序的第一步，需要程序员将设计好的程序逻辑转化为计算机可识别的代码。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14" name="标题"/>
          <p:cNvSpPr txBox="1"/>
          <p:nvPr>
            <p:custDataLst>
              <p:tags r:id="rId6"/>
            </p:custDataLst>
          </p:nvPr>
        </p:nvSpPr>
        <p:spPr>
          <a:xfrm>
            <a:off x="1683026" y="1638395"/>
            <a:ext cx="2287588" cy="28833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输入源程序代码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27" name="正文"/>
          <p:cNvSpPr txBox="1"/>
          <p:nvPr>
            <p:custDataLst>
              <p:tags r:id="rId7"/>
            </p:custDataLst>
          </p:nvPr>
        </p:nvSpPr>
        <p:spPr>
          <a:xfrm>
            <a:off x="4213903" y="2180095"/>
            <a:ext cx="2287588" cy="12174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0"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在源程序编写过程中，经常需要对代码进行修改和完善，以确保程序的正确性和效率。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28" name="标题"/>
          <p:cNvSpPr txBox="1"/>
          <p:nvPr>
            <p:custDataLst>
              <p:tags r:id="rId8"/>
            </p:custDataLst>
          </p:nvPr>
        </p:nvSpPr>
        <p:spPr>
          <a:xfrm>
            <a:off x="4577758" y="1638395"/>
            <a:ext cx="2287588" cy="28833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修改源程序内容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5" name="圆角矩形 10"/>
          <p:cNvSpPr/>
          <p:nvPr>
            <p:custDataLst>
              <p:tags r:id="rId9"/>
            </p:custDataLst>
          </p:nvPr>
        </p:nvSpPr>
        <p:spPr>
          <a:xfrm>
            <a:off x="1143911" y="1559578"/>
            <a:ext cx="468695" cy="468695"/>
          </a:xfrm>
          <a:prstGeom prst="roundRect">
            <a:avLst>
              <a:gd name="adj" fmla="val 1036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 sz="2000" b="1">
              <a:solidFill>
                <a:srgbClr val="FFFFFF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  <p:pic>
        <p:nvPicPr>
          <p:cNvPr id="590" name="图片 589" descr="32313538333935363b32313538333934333bb6d4bbb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245525" y="1661192"/>
            <a:ext cx="265467" cy="265467"/>
          </a:xfrm>
          <a:prstGeom prst="rect">
            <a:avLst/>
          </a:prstGeom>
        </p:spPr>
      </p:pic>
      <p:sp>
        <p:nvSpPr>
          <p:cNvPr id="29" name="圆角矩形 28"/>
          <p:cNvSpPr/>
          <p:nvPr>
            <p:custDataLst>
              <p:tags r:id="rId12"/>
            </p:custDataLst>
          </p:nvPr>
        </p:nvSpPr>
        <p:spPr>
          <a:xfrm>
            <a:off x="4039913" y="1559578"/>
            <a:ext cx="468695" cy="468695"/>
          </a:xfrm>
          <a:prstGeom prst="roundRect">
            <a:avLst>
              <a:gd name="adj" fmla="val 1036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 sz="2000" b="1">
              <a:solidFill>
                <a:srgbClr val="FFFFFF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  <p:pic>
        <p:nvPicPr>
          <p:cNvPr id="592" name="图片 591" descr="32313538333935363b32313538333934373bcec4bcfebcd0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141527" y="1661192"/>
            <a:ext cx="265467" cy="265467"/>
          </a:xfrm>
          <a:prstGeom prst="rect">
            <a:avLst/>
          </a:prstGeom>
        </p:spPr>
      </p:pic>
      <p:sp>
        <p:nvSpPr>
          <p:cNvPr id="16" name="正文"/>
          <p:cNvSpPr txBox="1"/>
          <p:nvPr>
            <p:custDataLst>
              <p:tags r:id="rId15"/>
            </p:custDataLst>
          </p:nvPr>
        </p:nvSpPr>
        <p:spPr>
          <a:xfrm>
            <a:off x="1143911" y="4481024"/>
            <a:ext cx="2287588" cy="12174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0"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修改后的源程序需要保存在磁盘文件中，以便后续的编译和维护工作。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17" name="标题"/>
          <p:cNvSpPr txBox="1"/>
          <p:nvPr>
            <p:custDataLst>
              <p:tags r:id="rId16"/>
            </p:custDataLst>
          </p:nvPr>
        </p:nvSpPr>
        <p:spPr>
          <a:xfrm>
            <a:off x="1682391" y="3973614"/>
            <a:ext cx="2287588" cy="28833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保存源程序文件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8" name="正文"/>
          <p:cNvSpPr txBox="1"/>
          <p:nvPr>
            <p:custDataLst>
              <p:tags r:id="rId17"/>
            </p:custDataLst>
          </p:nvPr>
        </p:nvSpPr>
        <p:spPr>
          <a:xfrm>
            <a:off x="4039278" y="4481024"/>
            <a:ext cx="2287588" cy="12174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0"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源程序文件的扩展名必须是“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.c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”，这是为了标识文件类型并确保编译器能够正确识别和处理该文件。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19" name="标题"/>
          <p:cNvSpPr txBox="1"/>
          <p:nvPr>
            <p:custDataLst>
              <p:tags r:id="rId18"/>
            </p:custDataLst>
          </p:nvPr>
        </p:nvSpPr>
        <p:spPr>
          <a:xfrm>
            <a:off x="4578393" y="3973614"/>
            <a:ext cx="2287588" cy="28833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确定文件扩展名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20" name="圆角矩形 18"/>
          <p:cNvSpPr/>
          <p:nvPr>
            <p:custDataLst>
              <p:tags r:id="rId19"/>
            </p:custDataLst>
          </p:nvPr>
        </p:nvSpPr>
        <p:spPr>
          <a:xfrm>
            <a:off x="1143911" y="3894798"/>
            <a:ext cx="468695" cy="468695"/>
          </a:xfrm>
          <a:prstGeom prst="roundRect">
            <a:avLst>
              <a:gd name="adj" fmla="val 103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 sz="2000" b="1">
              <a:solidFill>
                <a:srgbClr val="FFFFFF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22" name="圆角矩形 21"/>
          <p:cNvSpPr/>
          <p:nvPr>
            <p:custDataLst>
              <p:tags r:id="rId20"/>
            </p:custDataLst>
          </p:nvPr>
        </p:nvSpPr>
        <p:spPr>
          <a:xfrm>
            <a:off x="4039913" y="3894798"/>
            <a:ext cx="468695" cy="468695"/>
          </a:xfrm>
          <a:prstGeom prst="roundRect">
            <a:avLst>
              <a:gd name="adj" fmla="val 1036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 sz="2000" b="1">
              <a:solidFill>
                <a:srgbClr val="FFFFFF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  <p:pic>
        <p:nvPicPr>
          <p:cNvPr id="591" name="图片 590" descr="32313538333935363b32313538333935323bd3cabcfe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244890" y="3995777"/>
            <a:ext cx="266437" cy="266437"/>
          </a:xfrm>
          <a:prstGeom prst="rect">
            <a:avLst/>
          </a:prstGeom>
        </p:spPr>
      </p:pic>
      <p:pic>
        <p:nvPicPr>
          <p:cNvPr id="593" name="图片 592" descr="32313538333935363b32313538333934313bb8f6c8cbd0c5cfa2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140892" y="3995777"/>
            <a:ext cx="266437" cy="266437"/>
          </a:xfrm>
          <a:prstGeom prst="rect">
            <a:avLst/>
          </a:prstGeom>
        </p:spPr>
      </p:pic>
    </p:spTree>
    <p:custDataLst>
      <p:tags r:id="rId26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007745" y="840105"/>
            <a:ext cx="10514330" cy="441960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</a:defRPr>
            </a:lvl1pPr>
          </a:lstStyle>
          <a:p>
            <a:r>
              <a:rPr lang="en-US" altLang="en-US">
                <a:solidFill>
                  <a:schemeClr val="accent1">
                    <a:lumMod val="75000"/>
                  </a:schemeClr>
                </a:solidFill>
              </a:rPr>
              <a:t>2. 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编译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矩形 2"/>
          <p:cNvSpPr/>
          <p:nvPr>
            <p:custDataLst>
              <p:tags r:id="rId2"/>
            </p:custDataLst>
          </p:nvPr>
        </p:nvSpPr>
        <p:spPr>
          <a:xfrm>
            <a:off x="1052195" y="2091055"/>
            <a:ext cx="2931160" cy="84137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编译过程开始于对源程序进行语法检查，确保代码遵循编程语言的语法规则。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3"/>
          <p:cNvSpPr/>
          <p:nvPr>
            <p:custDataLst>
              <p:tags r:id="rId3"/>
            </p:custDataLst>
          </p:nvPr>
        </p:nvSpPr>
        <p:spPr>
          <a:xfrm>
            <a:off x="696000" y="1434685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源程序语法检查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8" name="矩形 4"/>
          <p:cNvSpPr/>
          <p:nvPr>
            <p:custDataLst>
              <p:tags r:id="rId4"/>
            </p:custDataLst>
          </p:nvPr>
        </p:nvSpPr>
        <p:spPr>
          <a:xfrm>
            <a:off x="1113155" y="4392295"/>
            <a:ext cx="3204845" cy="84137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编译生成的目标文件具有与源文件相同的主文件名，但扩展名变更为“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.obj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”，表示这是一个对象文件。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5"/>
          <p:cNvSpPr/>
          <p:nvPr>
            <p:custDataLst>
              <p:tags r:id="rId5"/>
            </p:custDataLst>
          </p:nvPr>
        </p:nvSpPr>
        <p:spPr>
          <a:xfrm>
            <a:off x="696000" y="3726518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3"/>
                </a:solidFill>
                <a:latin typeface="+mn-ea"/>
                <a:cs typeface="+mn-ea"/>
              </a:rPr>
              <a:t>生成目标文件</a:t>
            </a:r>
            <a:endParaRPr lang="zh-CN" altLang="en-US" sz="2400" b="1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10" name="矩形 14"/>
          <p:cNvSpPr/>
          <p:nvPr>
            <p:custDataLst>
              <p:tags r:id="rId6"/>
            </p:custDataLst>
          </p:nvPr>
        </p:nvSpPr>
        <p:spPr>
          <a:xfrm>
            <a:off x="8209280" y="2102485"/>
            <a:ext cx="2768600" cy="84137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通过编译器将源程序翻译成二进制形式的目标程序，这是机器能够理解和执行的代码。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矩形 15"/>
          <p:cNvSpPr/>
          <p:nvPr>
            <p:custDataLst>
              <p:tags r:id="rId7"/>
            </p:custDataLst>
          </p:nvPr>
        </p:nvSpPr>
        <p:spPr>
          <a:xfrm>
            <a:off x="8209072" y="1434685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2"/>
                </a:solidFill>
                <a:latin typeface="+mn-ea"/>
                <a:cs typeface="+mn-ea"/>
              </a:rPr>
              <a:t>翻译成目标程序</a:t>
            </a:r>
            <a:endParaRPr lang="zh-CN" altLang="en-US" sz="24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12" name="矩形 19"/>
          <p:cNvSpPr/>
          <p:nvPr>
            <p:custDataLst>
              <p:tags r:id="rId8"/>
            </p:custDataLst>
          </p:nvPr>
        </p:nvSpPr>
        <p:spPr>
          <a:xfrm>
            <a:off x="8209280" y="4392295"/>
            <a:ext cx="2768600" cy="84137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目标文件的扩展名“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.obj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”是编译过程的产物，它标志着源代码已经被成功地转换为机器语言。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8" name="矩形 21"/>
          <p:cNvSpPr/>
          <p:nvPr>
            <p:custDataLst>
              <p:tags r:id="rId9"/>
            </p:custDataLst>
          </p:nvPr>
        </p:nvSpPr>
        <p:spPr>
          <a:xfrm>
            <a:off x="8209072" y="3727788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4"/>
                </a:solidFill>
                <a:latin typeface="+mn-ea"/>
                <a:cs typeface="+mn-ea"/>
              </a:rPr>
              <a:t>目标文件扩展名</a:t>
            </a:r>
            <a:endParaRPr lang="zh-CN" altLang="en-US" sz="2400" b="1">
              <a:solidFill>
                <a:schemeClr val="accent4"/>
              </a:solidFill>
              <a:latin typeface="+mn-ea"/>
              <a:cs typeface="+mn-ea"/>
            </a:endParaRPr>
          </a:p>
        </p:txBody>
      </p:sp>
      <p:pic>
        <p:nvPicPr>
          <p:cNvPr id="19" name="图片 22" descr="/data/temp/d9a51586-5b13-4b05-9b7b-27f226e64f85/85ea3e35-ad74-11f0-be61-7aec73d75d46.jpg@base@tag=imgScale&amp;m=1&amp;w=450&amp;h=450&amp;q=9585ea3e35-ad74-11f0-be61-7aec73d75d46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4318226" y="153565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5" name="图片 12" descr="/data/temp/d9a51586-5b13-4b05-9b7b-27f226e64f85/85ea3efe-ad74-11f0-be61-7aec73d75d46.jpg@base@tag=imgScale&amp;m=1&amp;w=450&amp;h=450&amp;q=9585ea3efe-ad74-11f0-be61-7aec73d75d46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 l="11556" r="21778"/>
          <a:stretch>
            <a:fillRect/>
          </a:stretch>
        </p:blipFill>
        <p:spPr>
          <a:xfrm>
            <a:off x="6278572" y="153565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6" name="图片 20" descr="/data/temp/d9a51586-5b13-4b05-9b7b-27f226e64f85/85ea3f1b-ad74-11f0-be61-7aec73d75d46.jpg@base@tag=imgScale&amp;m=1&amp;w=450&amp;h=450&amp;q=9585ea3f1b-ad74-11f0-be61-7aec73d75d4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rcRect l="11750" r="13250"/>
          <a:stretch>
            <a:fillRect/>
          </a:stretch>
        </p:blipFill>
        <p:spPr>
          <a:xfrm>
            <a:off x="4323307" y="3694766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" name="图片 13" descr="/data/temp/d9a51586-5b13-4b05-9b7b-27f226e64f85/85ea3fa1-ad74-11f0-be61-7aec73d75d46.jpg@base@tag=imgScale&amp;m=1&amp;w=450&amp;h=450&amp;q=9585ea3fa1-ad74-11f0-be61-7aec73d75d46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rcRect l="16667" r="16667"/>
          <a:stretch>
            <a:fillRect/>
          </a:stretch>
        </p:blipFill>
        <p:spPr>
          <a:xfrm>
            <a:off x="6278572" y="3694766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1" name="八边形 23"/>
          <p:cNvSpPr/>
          <p:nvPr>
            <p:custDataLst>
              <p:tags r:id="rId18"/>
            </p:custDataLst>
          </p:nvPr>
        </p:nvSpPr>
        <p:spPr>
          <a:xfrm>
            <a:off x="4318226" y="2648868"/>
            <a:ext cx="506392" cy="506392"/>
          </a:xfrm>
          <a:prstGeom prst="oct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2" name="八边形 27"/>
          <p:cNvSpPr/>
          <p:nvPr>
            <p:custDataLst>
              <p:tags r:id="rId19"/>
            </p:custDataLst>
          </p:nvPr>
        </p:nvSpPr>
        <p:spPr>
          <a:xfrm>
            <a:off x="7391785" y="2648868"/>
            <a:ext cx="506392" cy="506392"/>
          </a:xfrm>
          <a:prstGeom prst="oct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八边形 28"/>
          <p:cNvSpPr/>
          <p:nvPr>
            <p:custDataLst>
              <p:tags r:id="rId20"/>
            </p:custDataLst>
          </p:nvPr>
        </p:nvSpPr>
        <p:spPr>
          <a:xfrm>
            <a:off x="4318226" y="4807979"/>
            <a:ext cx="506392" cy="506392"/>
          </a:xfrm>
          <a:prstGeom prst="oct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4" name="八边形 29"/>
          <p:cNvSpPr/>
          <p:nvPr>
            <p:custDataLst>
              <p:tags r:id="rId21"/>
            </p:custDataLst>
          </p:nvPr>
        </p:nvSpPr>
        <p:spPr>
          <a:xfrm>
            <a:off x="7391785" y="4807979"/>
            <a:ext cx="506392" cy="506392"/>
          </a:xfrm>
          <a:prstGeom prst="oct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" name="标题 40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134110" y="608330"/>
            <a:ext cx="10443210" cy="70548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</a:defRPr>
            </a:lvl1pPr>
          </a:lstStyle>
          <a:p>
            <a:r>
              <a:rPr lang="en-US" altLang="en-US" dirty="0">
                <a:solidFill>
                  <a:schemeClr val="accent1">
                    <a:lumMod val="75000"/>
                  </a:schemeClr>
                </a:solidFill>
              </a:rPr>
              <a:t>3. 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连接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任意形状 2"/>
          <p:cNvSpPr/>
          <p:nvPr>
            <p:custDataLst>
              <p:tags r:id="rId2"/>
            </p:custDataLst>
          </p:nvPr>
        </p:nvSpPr>
        <p:spPr>
          <a:xfrm>
            <a:off x="1074494" y="1636406"/>
            <a:ext cx="9971519" cy="4346950"/>
          </a:xfrm>
          <a:custGeom>
            <a:avLst/>
            <a:gdLst>
              <a:gd name="connsiteX0" fmla="*/ 7421879 w 9144000"/>
              <a:gd name="connsiteY0" fmla="*/ 944 h 4667042"/>
              <a:gd name="connsiteX1" fmla="*/ 8739856 w 9144000"/>
              <a:gd name="connsiteY1" fmla="*/ 200746 h 4667042"/>
              <a:gd name="connsiteX2" fmla="*/ 9144000 w 9144000"/>
              <a:gd name="connsiteY2" fmla="*/ 302125 h 4667042"/>
              <a:gd name="connsiteX3" fmla="*/ 9144000 w 9144000"/>
              <a:gd name="connsiteY3" fmla="*/ 4667042 h 4667042"/>
              <a:gd name="connsiteX4" fmla="*/ 0 w 9144000"/>
              <a:gd name="connsiteY4" fmla="*/ 4667042 h 4667042"/>
              <a:gd name="connsiteX5" fmla="*/ 0 w 9144000"/>
              <a:gd name="connsiteY5" fmla="*/ 142334 h 4667042"/>
              <a:gd name="connsiteX6" fmla="*/ 260865 w 9144000"/>
              <a:gd name="connsiteY6" fmla="*/ 125811 h 4667042"/>
              <a:gd name="connsiteX7" fmla="*/ 640079 w 9144000"/>
              <a:gd name="connsiteY7" fmla="*/ 122864 h 4667042"/>
              <a:gd name="connsiteX8" fmla="*/ 4465319 w 9144000"/>
              <a:gd name="connsiteY8" fmla="*/ 595304 h 4667042"/>
              <a:gd name="connsiteX9" fmla="*/ 7421879 w 9144000"/>
              <a:gd name="connsiteY9" fmla="*/ 944 h 4667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4667042">
                <a:moveTo>
                  <a:pt x="7421879" y="944"/>
                </a:moveTo>
                <a:cubicBezTo>
                  <a:pt x="7809547" y="11422"/>
                  <a:pt x="8275795" y="92622"/>
                  <a:pt x="8739856" y="200746"/>
                </a:cubicBezTo>
                <a:lnTo>
                  <a:pt x="9144000" y="302125"/>
                </a:lnTo>
                <a:lnTo>
                  <a:pt x="9144000" y="4667042"/>
                </a:lnTo>
                <a:lnTo>
                  <a:pt x="0" y="4667042"/>
                </a:lnTo>
                <a:lnTo>
                  <a:pt x="0" y="142334"/>
                </a:lnTo>
                <a:lnTo>
                  <a:pt x="260865" y="125811"/>
                </a:lnTo>
                <a:cubicBezTo>
                  <a:pt x="384849" y="121237"/>
                  <a:pt x="511492" y="120007"/>
                  <a:pt x="640079" y="122864"/>
                </a:cubicBezTo>
                <a:cubicBezTo>
                  <a:pt x="1668779" y="145724"/>
                  <a:pt x="3335019" y="615624"/>
                  <a:pt x="4465319" y="595304"/>
                </a:cubicBezTo>
                <a:cubicBezTo>
                  <a:pt x="5595619" y="574984"/>
                  <a:pt x="6388099" y="-26996"/>
                  <a:pt x="7421879" y="944"/>
                </a:cubicBezTo>
                <a:close/>
              </a:path>
            </a:pathLst>
          </a:cu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4" name="任意形状 1"/>
          <p:cNvSpPr/>
          <p:nvPr>
            <p:custDataLst>
              <p:tags r:id="rId3"/>
            </p:custDataLst>
          </p:nvPr>
        </p:nvSpPr>
        <p:spPr>
          <a:xfrm>
            <a:off x="1074494" y="1689380"/>
            <a:ext cx="9971519" cy="4293915"/>
          </a:xfrm>
          <a:custGeom>
            <a:avLst/>
            <a:gdLst>
              <a:gd name="connsiteX0" fmla="*/ 9144000 w 9144000"/>
              <a:gd name="connsiteY0" fmla="*/ 0 h 4569773"/>
              <a:gd name="connsiteX1" fmla="*/ 9144000 w 9144000"/>
              <a:gd name="connsiteY1" fmla="*/ 4569773 h 4569773"/>
              <a:gd name="connsiteX2" fmla="*/ 0 w 9144000"/>
              <a:gd name="connsiteY2" fmla="*/ 4569773 h 4569773"/>
              <a:gd name="connsiteX3" fmla="*/ 0 w 9144000"/>
              <a:gd name="connsiteY3" fmla="*/ 638493 h 4569773"/>
              <a:gd name="connsiteX4" fmla="*/ 135688 w 9144000"/>
              <a:gd name="connsiteY4" fmla="*/ 681653 h 4569773"/>
              <a:gd name="connsiteX5" fmla="*/ 487681 w 9144000"/>
              <a:gd name="connsiteY5" fmla="*/ 725542 h 4569773"/>
              <a:gd name="connsiteX6" fmla="*/ 4450081 w 9144000"/>
              <a:gd name="connsiteY6" fmla="*/ 192142 h 4569773"/>
              <a:gd name="connsiteX7" fmla="*/ 7239001 w 9144000"/>
              <a:gd name="connsiteY7" fmla="*/ 603622 h 4569773"/>
              <a:gd name="connsiteX8" fmla="*/ 9034464 w 9144000"/>
              <a:gd name="connsiteY8" fmla="*/ 37837 h 4569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4569773">
                <a:moveTo>
                  <a:pt x="9144000" y="0"/>
                </a:moveTo>
                <a:lnTo>
                  <a:pt x="9144000" y="4569773"/>
                </a:lnTo>
                <a:lnTo>
                  <a:pt x="0" y="4569773"/>
                </a:lnTo>
                <a:lnTo>
                  <a:pt x="0" y="638493"/>
                </a:lnTo>
                <a:lnTo>
                  <a:pt x="135688" y="681653"/>
                </a:lnTo>
                <a:cubicBezTo>
                  <a:pt x="248048" y="710818"/>
                  <a:pt x="365444" y="727447"/>
                  <a:pt x="487681" y="725542"/>
                </a:cubicBezTo>
                <a:cubicBezTo>
                  <a:pt x="1465581" y="710302"/>
                  <a:pt x="3324861" y="212462"/>
                  <a:pt x="4450081" y="192142"/>
                </a:cubicBezTo>
                <a:cubicBezTo>
                  <a:pt x="5575301" y="171822"/>
                  <a:pt x="6240781" y="613782"/>
                  <a:pt x="7239001" y="603622"/>
                </a:cubicBezTo>
                <a:cubicBezTo>
                  <a:pt x="7738111" y="598542"/>
                  <a:pt x="8418831" y="263262"/>
                  <a:pt x="9034464" y="3783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5000"/>
                </a:schemeClr>
              </a:gs>
              <a:gs pos="68000">
                <a:schemeClr val="accent1">
                  <a:alpha val="100000"/>
                </a:schemeClr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6" name="任意多边形: 形状 20"/>
          <p:cNvSpPr/>
          <p:nvPr>
            <p:custDataLst>
              <p:tags r:id="rId4"/>
            </p:custDataLst>
          </p:nvPr>
        </p:nvSpPr>
        <p:spPr>
          <a:xfrm>
            <a:off x="1070858" y="1722099"/>
            <a:ext cx="9968860" cy="4264504"/>
          </a:xfrm>
          <a:custGeom>
            <a:avLst/>
            <a:gdLst>
              <a:gd name="connsiteX0" fmla="*/ 2408361 w 9107329"/>
              <a:gd name="connsiteY0" fmla="*/ 434 h 2794050"/>
              <a:gd name="connsiteX1" fmla="*/ 7003480 w 9107329"/>
              <a:gd name="connsiteY1" fmla="*/ 263023 h 2794050"/>
              <a:gd name="connsiteX2" fmla="*/ 8796810 w 9107329"/>
              <a:gd name="connsiteY2" fmla="*/ 78568 h 2794050"/>
              <a:gd name="connsiteX3" fmla="*/ 9107329 w 9107329"/>
              <a:gd name="connsiteY3" fmla="*/ 30883 h 2794050"/>
              <a:gd name="connsiteX4" fmla="*/ 9107329 w 9107329"/>
              <a:gd name="connsiteY4" fmla="*/ 2794050 h 2794050"/>
              <a:gd name="connsiteX5" fmla="*/ 0 w 9107329"/>
              <a:gd name="connsiteY5" fmla="*/ 2794050 h 2794050"/>
              <a:gd name="connsiteX6" fmla="*/ 0 w 9107329"/>
              <a:gd name="connsiteY6" fmla="*/ 108284 h 2794050"/>
              <a:gd name="connsiteX7" fmla="*/ 397174 w 9107329"/>
              <a:gd name="connsiteY7" fmla="*/ 83169 h 2794050"/>
              <a:gd name="connsiteX8" fmla="*/ 2408361 w 9107329"/>
              <a:gd name="connsiteY8" fmla="*/ 434 h 2794050"/>
              <a:gd name="connsiteX0-1" fmla="*/ 2414029 w 9112997"/>
              <a:gd name="connsiteY0-2" fmla="*/ 434 h 3899264"/>
              <a:gd name="connsiteX1-3" fmla="*/ 7009148 w 9112997"/>
              <a:gd name="connsiteY1-4" fmla="*/ 263023 h 3899264"/>
              <a:gd name="connsiteX2-5" fmla="*/ 8802478 w 9112997"/>
              <a:gd name="connsiteY2-6" fmla="*/ 78568 h 3899264"/>
              <a:gd name="connsiteX3-7" fmla="*/ 9112997 w 9112997"/>
              <a:gd name="connsiteY3-8" fmla="*/ 30883 h 3899264"/>
              <a:gd name="connsiteX4-9" fmla="*/ 9112997 w 9112997"/>
              <a:gd name="connsiteY4-10" fmla="*/ 2794050 h 3899264"/>
              <a:gd name="connsiteX5-11" fmla="*/ 0 w 9112997"/>
              <a:gd name="connsiteY5-12" fmla="*/ 3899264 h 3899264"/>
              <a:gd name="connsiteX6-13" fmla="*/ 5668 w 9112997"/>
              <a:gd name="connsiteY6-14" fmla="*/ 108284 h 3899264"/>
              <a:gd name="connsiteX7-15" fmla="*/ 402842 w 9112997"/>
              <a:gd name="connsiteY7-16" fmla="*/ 83169 h 3899264"/>
              <a:gd name="connsiteX8-17" fmla="*/ 2414029 w 9112997"/>
              <a:gd name="connsiteY8-18" fmla="*/ 434 h 3899264"/>
              <a:gd name="connsiteX0-19" fmla="*/ 2414029 w 9112997"/>
              <a:gd name="connsiteY0-20" fmla="*/ 434 h 3910600"/>
              <a:gd name="connsiteX1-21" fmla="*/ 7009148 w 9112997"/>
              <a:gd name="connsiteY1-22" fmla="*/ 263023 h 3910600"/>
              <a:gd name="connsiteX2-23" fmla="*/ 8802478 w 9112997"/>
              <a:gd name="connsiteY2-24" fmla="*/ 78568 h 3910600"/>
              <a:gd name="connsiteX3-25" fmla="*/ 9112997 w 9112997"/>
              <a:gd name="connsiteY3-26" fmla="*/ 30883 h 3910600"/>
              <a:gd name="connsiteX4-27" fmla="*/ 9112997 w 9112997"/>
              <a:gd name="connsiteY4-28" fmla="*/ 3910600 h 3910600"/>
              <a:gd name="connsiteX5-29" fmla="*/ 0 w 9112997"/>
              <a:gd name="connsiteY5-30" fmla="*/ 3899264 h 3910600"/>
              <a:gd name="connsiteX6-31" fmla="*/ 5668 w 9112997"/>
              <a:gd name="connsiteY6-32" fmla="*/ 108284 h 3910600"/>
              <a:gd name="connsiteX7-33" fmla="*/ 402842 w 9112997"/>
              <a:gd name="connsiteY7-34" fmla="*/ 83169 h 3910600"/>
              <a:gd name="connsiteX8-35" fmla="*/ 2414029 w 9112997"/>
              <a:gd name="connsiteY8-36" fmla="*/ 434 h 3910600"/>
              <a:gd name="connsiteX0-37" fmla="*/ 2408613 w 9107581"/>
              <a:gd name="connsiteY0-38" fmla="*/ 434 h 3910600"/>
              <a:gd name="connsiteX1-39" fmla="*/ 7003732 w 9107581"/>
              <a:gd name="connsiteY1-40" fmla="*/ 263023 h 3910600"/>
              <a:gd name="connsiteX2-41" fmla="*/ 8797062 w 9107581"/>
              <a:gd name="connsiteY2-42" fmla="*/ 78568 h 3910600"/>
              <a:gd name="connsiteX3-43" fmla="*/ 9107581 w 9107581"/>
              <a:gd name="connsiteY3-44" fmla="*/ 30883 h 3910600"/>
              <a:gd name="connsiteX4-45" fmla="*/ 9107581 w 9107581"/>
              <a:gd name="connsiteY4-46" fmla="*/ 3910600 h 3910600"/>
              <a:gd name="connsiteX5-47" fmla="*/ 5920 w 9107581"/>
              <a:gd name="connsiteY5-48" fmla="*/ 3904932 h 3910600"/>
              <a:gd name="connsiteX6-49" fmla="*/ 252 w 9107581"/>
              <a:gd name="connsiteY6-50" fmla="*/ 108284 h 3910600"/>
              <a:gd name="connsiteX7-51" fmla="*/ 397426 w 9107581"/>
              <a:gd name="connsiteY7-52" fmla="*/ 83169 h 3910600"/>
              <a:gd name="connsiteX8-53" fmla="*/ 2408613 w 9107581"/>
              <a:gd name="connsiteY8-54" fmla="*/ 434 h 3910600"/>
              <a:gd name="connsiteX0-55" fmla="*/ 2419202 w 9118170"/>
              <a:gd name="connsiteY0-56" fmla="*/ 434 h 3910600"/>
              <a:gd name="connsiteX1-57" fmla="*/ 7014321 w 9118170"/>
              <a:gd name="connsiteY1-58" fmla="*/ 263023 h 3910600"/>
              <a:gd name="connsiteX2-59" fmla="*/ 8807651 w 9118170"/>
              <a:gd name="connsiteY2-60" fmla="*/ 78568 h 3910600"/>
              <a:gd name="connsiteX3-61" fmla="*/ 9118170 w 9118170"/>
              <a:gd name="connsiteY3-62" fmla="*/ 30883 h 3910600"/>
              <a:gd name="connsiteX4-63" fmla="*/ 9118170 w 9118170"/>
              <a:gd name="connsiteY4-64" fmla="*/ 3910600 h 3910600"/>
              <a:gd name="connsiteX5-65" fmla="*/ 16509 w 9118170"/>
              <a:gd name="connsiteY5-66" fmla="*/ 3904932 h 3910600"/>
              <a:gd name="connsiteX6-67" fmla="*/ 125 w 9118170"/>
              <a:gd name="connsiteY6-68" fmla="*/ 108284 h 3910600"/>
              <a:gd name="connsiteX7-69" fmla="*/ 408015 w 9118170"/>
              <a:gd name="connsiteY7-70" fmla="*/ 83169 h 3910600"/>
              <a:gd name="connsiteX8-71" fmla="*/ 2419202 w 9118170"/>
              <a:gd name="connsiteY8-72" fmla="*/ 434 h 3910600"/>
              <a:gd name="connsiteX0-73" fmla="*/ 2419456 w 9118424"/>
              <a:gd name="connsiteY0-74" fmla="*/ 434 h 3910600"/>
              <a:gd name="connsiteX1-75" fmla="*/ 7014575 w 9118424"/>
              <a:gd name="connsiteY1-76" fmla="*/ 263023 h 3910600"/>
              <a:gd name="connsiteX2-77" fmla="*/ 8807905 w 9118424"/>
              <a:gd name="connsiteY2-78" fmla="*/ 78568 h 3910600"/>
              <a:gd name="connsiteX3-79" fmla="*/ 9118424 w 9118424"/>
              <a:gd name="connsiteY3-80" fmla="*/ 30883 h 3910600"/>
              <a:gd name="connsiteX4-81" fmla="*/ 9118424 w 9118424"/>
              <a:gd name="connsiteY4-82" fmla="*/ 3910600 h 3910600"/>
              <a:gd name="connsiteX5-83" fmla="*/ 2476 w 9118424"/>
              <a:gd name="connsiteY5-84" fmla="*/ 3904932 h 3910600"/>
              <a:gd name="connsiteX6-85" fmla="*/ 379 w 9118424"/>
              <a:gd name="connsiteY6-86" fmla="*/ 108284 h 3910600"/>
              <a:gd name="connsiteX7-87" fmla="*/ 408269 w 9118424"/>
              <a:gd name="connsiteY7-88" fmla="*/ 83169 h 3910600"/>
              <a:gd name="connsiteX8-89" fmla="*/ 2419456 w 9118424"/>
              <a:gd name="connsiteY8-90" fmla="*/ 434 h 3910600"/>
              <a:gd name="connsiteX0-91" fmla="*/ 2419456 w 9146999"/>
              <a:gd name="connsiteY0-92" fmla="*/ 434 h 3910600"/>
              <a:gd name="connsiteX1-93" fmla="*/ 7014575 w 9146999"/>
              <a:gd name="connsiteY1-94" fmla="*/ 263023 h 3910600"/>
              <a:gd name="connsiteX2-95" fmla="*/ 8807905 w 9146999"/>
              <a:gd name="connsiteY2-96" fmla="*/ 78568 h 3910600"/>
              <a:gd name="connsiteX3-97" fmla="*/ 9118424 w 9146999"/>
              <a:gd name="connsiteY3-98" fmla="*/ 30883 h 3910600"/>
              <a:gd name="connsiteX4-99" fmla="*/ 9146999 w 9146999"/>
              <a:gd name="connsiteY4-100" fmla="*/ 3910600 h 3910600"/>
              <a:gd name="connsiteX5-101" fmla="*/ 2476 w 9146999"/>
              <a:gd name="connsiteY5-102" fmla="*/ 3904932 h 3910600"/>
              <a:gd name="connsiteX6-103" fmla="*/ 379 w 9146999"/>
              <a:gd name="connsiteY6-104" fmla="*/ 108284 h 3910600"/>
              <a:gd name="connsiteX7-105" fmla="*/ 408269 w 9146999"/>
              <a:gd name="connsiteY7-106" fmla="*/ 83169 h 3910600"/>
              <a:gd name="connsiteX8-107" fmla="*/ 2419456 w 9146999"/>
              <a:gd name="connsiteY8-108" fmla="*/ 434 h 3910600"/>
              <a:gd name="connsiteX0-109" fmla="*/ 2419456 w 9152430"/>
              <a:gd name="connsiteY0-110" fmla="*/ 434 h 3910600"/>
              <a:gd name="connsiteX1-111" fmla="*/ 7014575 w 9152430"/>
              <a:gd name="connsiteY1-112" fmla="*/ 263023 h 3910600"/>
              <a:gd name="connsiteX2-113" fmla="*/ 8807905 w 9152430"/>
              <a:gd name="connsiteY2-114" fmla="*/ 78568 h 3910600"/>
              <a:gd name="connsiteX3-115" fmla="*/ 9152430 w 9152430"/>
              <a:gd name="connsiteY3-116" fmla="*/ 13879 h 3910600"/>
              <a:gd name="connsiteX4-117" fmla="*/ 9146999 w 9152430"/>
              <a:gd name="connsiteY4-118" fmla="*/ 3910600 h 3910600"/>
              <a:gd name="connsiteX5-119" fmla="*/ 2476 w 9152430"/>
              <a:gd name="connsiteY5-120" fmla="*/ 3904932 h 3910600"/>
              <a:gd name="connsiteX6-121" fmla="*/ 379 w 9152430"/>
              <a:gd name="connsiteY6-122" fmla="*/ 108284 h 3910600"/>
              <a:gd name="connsiteX7-123" fmla="*/ 408269 w 9152430"/>
              <a:gd name="connsiteY7-124" fmla="*/ 83169 h 3910600"/>
              <a:gd name="connsiteX8-125" fmla="*/ 2419456 w 9152430"/>
              <a:gd name="connsiteY8-126" fmla="*/ 434 h 3910600"/>
              <a:gd name="connsiteX0-127" fmla="*/ 2419456 w 9158564"/>
              <a:gd name="connsiteY0-128" fmla="*/ 434 h 3910600"/>
              <a:gd name="connsiteX1-129" fmla="*/ 7014575 w 9158564"/>
              <a:gd name="connsiteY1-130" fmla="*/ 263023 h 3910600"/>
              <a:gd name="connsiteX2-131" fmla="*/ 8807905 w 9158564"/>
              <a:gd name="connsiteY2-132" fmla="*/ 78568 h 3910600"/>
              <a:gd name="connsiteX3-133" fmla="*/ 9152430 w 9158564"/>
              <a:gd name="connsiteY3-134" fmla="*/ 13879 h 3910600"/>
              <a:gd name="connsiteX4-135" fmla="*/ 9158335 w 9158564"/>
              <a:gd name="connsiteY4-136" fmla="*/ 3910600 h 3910600"/>
              <a:gd name="connsiteX5-137" fmla="*/ 2476 w 9158564"/>
              <a:gd name="connsiteY5-138" fmla="*/ 3904932 h 3910600"/>
              <a:gd name="connsiteX6-139" fmla="*/ 379 w 9158564"/>
              <a:gd name="connsiteY6-140" fmla="*/ 108284 h 3910600"/>
              <a:gd name="connsiteX7-141" fmla="*/ 408269 w 9158564"/>
              <a:gd name="connsiteY7-142" fmla="*/ 83169 h 3910600"/>
              <a:gd name="connsiteX8-143" fmla="*/ 2419456 w 9158564"/>
              <a:gd name="connsiteY8-144" fmla="*/ 434 h 3910600"/>
              <a:gd name="connsiteX0-145" fmla="*/ 2419456 w 9152430"/>
              <a:gd name="connsiteY0-146" fmla="*/ 434 h 3904932"/>
              <a:gd name="connsiteX1-147" fmla="*/ 7014575 w 9152430"/>
              <a:gd name="connsiteY1-148" fmla="*/ 263023 h 3904932"/>
              <a:gd name="connsiteX2-149" fmla="*/ 8807905 w 9152430"/>
              <a:gd name="connsiteY2-150" fmla="*/ 78568 h 3904932"/>
              <a:gd name="connsiteX3-151" fmla="*/ 9152430 w 9152430"/>
              <a:gd name="connsiteY3-152" fmla="*/ 13879 h 3904932"/>
              <a:gd name="connsiteX4-153" fmla="*/ 9141332 w 9152430"/>
              <a:gd name="connsiteY4-154" fmla="*/ 3904932 h 3904932"/>
              <a:gd name="connsiteX5-155" fmla="*/ 2476 w 9152430"/>
              <a:gd name="connsiteY5-156" fmla="*/ 3904932 h 3904932"/>
              <a:gd name="connsiteX6-157" fmla="*/ 379 w 9152430"/>
              <a:gd name="connsiteY6-158" fmla="*/ 108284 h 3904932"/>
              <a:gd name="connsiteX7-159" fmla="*/ 408269 w 9152430"/>
              <a:gd name="connsiteY7-160" fmla="*/ 83169 h 3904932"/>
              <a:gd name="connsiteX8-161" fmla="*/ 2419456 w 9152430"/>
              <a:gd name="connsiteY8-162" fmla="*/ 434 h 3904932"/>
              <a:gd name="connsiteX0-163" fmla="*/ 2419456 w 9152430"/>
              <a:gd name="connsiteY0-164" fmla="*/ 434 h 3904932"/>
              <a:gd name="connsiteX1-165" fmla="*/ 7014575 w 9152430"/>
              <a:gd name="connsiteY1-166" fmla="*/ 263023 h 3904932"/>
              <a:gd name="connsiteX2-167" fmla="*/ 8807905 w 9152430"/>
              <a:gd name="connsiteY2-168" fmla="*/ 78568 h 3904932"/>
              <a:gd name="connsiteX3-169" fmla="*/ 9152430 w 9152430"/>
              <a:gd name="connsiteY3-170" fmla="*/ 13879 h 3904932"/>
              <a:gd name="connsiteX4-171" fmla="*/ 9141332 w 9152430"/>
              <a:gd name="connsiteY4-172" fmla="*/ 3899264 h 3904932"/>
              <a:gd name="connsiteX5-173" fmla="*/ 2476 w 9152430"/>
              <a:gd name="connsiteY5-174" fmla="*/ 3904932 h 3904932"/>
              <a:gd name="connsiteX6-175" fmla="*/ 379 w 9152430"/>
              <a:gd name="connsiteY6-176" fmla="*/ 108284 h 3904932"/>
              <a:gd name="connsiteX7-177" fmla="*/ 408269 w 9152430"/>
              <a:gd name="connsiteY7-178" fmla="*/ 83169 h 3904932"/>
              <a:gd name="connsiteX8-179" fmla="*/ 2419456 w 9152430"/>
              <a:gd name="connsiteY8-180" fmla="*/ 434 h 3904932"/>
              <a:gd name="connsiteX0-181" fmla="*/ 2419456 w 9152430"/>
              <a:gd name="connsiteY0-182" fmla="*/ 434 h 3910600"/>
              <a:gd name="connsiteX1-183" fmla="*/ 7014575 w 9152430"/>
              <a:gd name="connsiteY1-184" fmla="*/ 263023 h 3910600"/>
              <a:gd name="connsiteX2-185" fmla="*/ 8807905 w 9152430"/>
              <a:gd name="connsiteY2-186" fmla="*/ 78568 h 3910600"/>
              <a:gd name="connsiteX3-187" fmla="*/ 9152430 w 9152430"/>
              <a:gd name="connsiteY3-188" fmla="*/ 13879 h 3910600"/>
              <a:gd name="connsiteX4-189" fmla="*/ 9141332 w 9152430"/>
              <a:gd name="connsiteY4-190" fmla="*/ 3899264 h 3910600"/>
              <a:gd name="connsiteX5-191" fmla="*/ 2476 w 9152430"/>
              <a:gd name="connsiteY5-192" fmla="*/ 3910600 h 3910600"/>
              <a:gd name="connsiteX6-193" fmla="*/ 379 w 9152430"/>
              <a:gd name="connsiteY6-194" fmla="*/ 108284 h 3910600"/>
              <a:gd name="connsiteX7-195" fmla="*/ 408269 w 9152430"/>
              <a:gd name="connsiteY7-196" fmla="*/ 83169 h 3910600"/>
              <a:gd name="connsiteX8-197" fmla="*/ 2419456 w 9152430"/>
              <a:gd name="connsiteY8-198" fmla="*/ 434 h 3910600"/>
              <a:gd name="connsiteX0-199" fmla="*/ 2419456 w 9141561"/>
              <a:gd name="connsiteY0-200" fmla="*/ 434 h 3910600"/>
              <a:gd name="connsiteX1-201" fmla="*/ 7014575 w 9141561"/>
              <a:gd name="connsiteY1-202" fmla="*/ 263023 h 3910600"/>
              <a:gd name="connsiteX2-203" fmla="*/ 8807905 w 9141561"/>
              <a:gd name="connsiteY2-204" fmla="*/ 78568 h 3910600"/>
              <a:gd name="connsiteX3-205" fmla="*/ 9135427 w 9141561"/>
              <a:gd name="connsiteY3-206" fmla="*/ 8210 h 3910600"/>
              <a:gd name="connsiteX4-207" fmla="*/ 9141332 w 9141561"/>
              <a:gd name="connsiteY4-208" fmla="*/ 3899264 h 3910600"/>
              <a:gd name="connsiteX5-209" fmla="*/ 2476 w 9141561"/>
              <a:gd name="connsiteY5-210" fmla="*/ 3910600 h 3910600"/>
              <a:gd name="connsiteX6-211" fmla="*/ 379 w 9141561"/>
              <a:gd name="connsiteY6-212" fmla="*/ 108284 h 3910600"/>
              <a:gd name="connsiteX7-213" fmla="*/ 408269 w 9141561"/>
              <a:gd name="connsiteY7-214" fmla="*/ 83169 h 3910600"/>
              <a:gd name="connsiteX8-215" fmla="*/ 2419456 w 9141561"/>
              <a:gd name="connsiteY8-216" fmla="*/ 434 h 3910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9141561" h="3910600">
                <a:moveTo>
                  <a:pt x="2419456" y="434"/>
                </a:moveTo>
                <a:cubicBezTo>
                  <a:pt x="4273407" y="-12534"/>
                  <a:pt x="5369874" y="269506"/>
                  <a:pt x="7014575" y="263023"/>
                </a:cubicBezTo>
                <a:cubicBezTo>
                  <a:pt x="7528545" y="260997"/>
                  <a:pt x="8159400" y="176658"/>
                  <a:pt x="8807905" y="78568"/>
                </a:cubicBezTo>
                <a:lnTo>
                  <a:pt x="9135427" y="8210"/>
                </a:lnTo>
                <a:cubicBezTo>
                  <a:pt x="9133617" y="1307117"/>
                  <a:pt x="9143142" y="2600357"/>
                  <a:pt x="9141332" y="3899264"/>
                </a:cubicBezTo>
                <a:lnTo>
                  <a:pt x="2476" y="3910600"/>
                </a:lnTo>
                <a:cubicBezTo>
                  <a:pt x="4365" y="2646940"/>
                  <a:pt x="-1510" y="1371944"/>
                  <a:pt x="379" y="108284"/>
                </a:cubicBezTo>
                <a:lnTo>
                  <a:pt x="408269" y="83169"/>
                </a:lnTo>
                <a:cubicBezTo>
                  <a:pt x="1142625" y="38298"/>
                  <a:pt x="1840096" y="4486"/>
                  <a:pt x="2419456" y="434"/>
                </a:cubicBezTo>
                <a:close/>
              </a:path>
            </a:pathLst>
          </a:cu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8" name="椭圆 22"/>
          <p:cNvSpPr/>
          <p:nvPr>
            <p:custDataLst>
              <p:tags r:id="rId5"/>
            </p:custDataLst>
          </p:nvPr>
        </p:nvSpPr>
        <p:spPr>
          <a:xfrm>
            <a:off x="2445127" y="2034049"/>
            <a:ext cx="846268" cy="846268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0" name="矩形 8"/>
          <p:cNvSpPr/>
          <p:nvPr>
            <p:custDataLst>
              <p:tags r:id="rId6"/>
            </p:custDataLst>
          </p:nvPr>
        </p:nvSpPr>
        <p:spPr>
          <a:xfrm>
            <a:off x="2398385" y="3053013"/>
            <a:ext cx="939580" cy="38899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01</a:t>
            </a:r>
            <a:endParaRPr kumimoji="1" lang="en-US" altLang="zh-CN" sz="27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5" name="矩形 9"/>
          <p:cNvSpPr/>
          <p:nvPr>
            <p:custDataLst>
              <p:tags r:id="rId7"/>
            </p:custDataLst>
          </p:nvPr>
        </p:nvSpPr>
        <p:spPr>
          <a:xfrm>
            <a:off x="1814635" y="3842425"/>
            <a:ext cx="2106830" cy="1196063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连接过程将编译后的目标文件与程序中使用的标准库函数进行合并，确保程序能够调用所需的库功能。</a:t>
            </a:r>
            <a:endParaRPr lang="zh-CN" altLang="en-US" sz="160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椭圆 24"/>
          <p:cNvSpPr/>
          <p:nvPr>
            <p:custDataLst>
              <p:tags r:id="rId8"/>
            </p:custDataLst>
          </p:nvPr>
        </p:nvSpPr>
        <p:spPr>
          <a:xfrm>
            <a:off x="5608487" y="2034049"/>
            <a:ext cx="846268" cy="846268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8" name="矩形 10"/>
          <p:cNvSpPr/>
          <p:nvPr>
            <p:custDataLst>
              <p:tags r:id="rId9"/>
            </p:custDataLst>
          </p:nvPr>
        </p:nvSpPr>
        <p:spPr>
          <a:xfrm>
            <a:off x="5561746" y="3046262"/>
            <a:ext cx="939580" cy="38899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02</a:t>
            </a:r>
            <a:endParaRPr kumimoji="1" lang="en-US" altLang="zh-CN" sz="27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4" name="矩形 11"/>
          <p:cNvSpPr/>
          <p:nvPr>
            <p:custDataLst>
              <p:tags r:id="rId10"/>
            </p:custDataLst>
          </p:nvPr>
        </p:nvSpPr>
        <p:spPr>
          <a:xfrm>
            <a:off x="4767580" y="3795395"/>
            <a:ext cx="2317115" cy="119634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连接后生成的文件是可执行文件，其主文件名与源程序文件相同，扩展名变更为“</a:t>
            </a:r>
            <a:r>
              <a:rPr lang="en-US" altLang="zh-CN" sz="16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.exe</a:t>
            </a:r>
            <a:r>
              <a:rPr lang="zh-CN" altLang="en-US" sz="16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”，表示这是一个可直接运行的程序。</a:t>
            </a:r>
            <a:endParaRPr lang="zh-CN" altLang="en-US" sz="160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5" name="椭圆 25"/>
          <p:cNvSpPr/>
          <p:nvPr>
            <p:custDataLst>
              <p:tags r:id="rId11"/>
            </p:custDataLst>
          </p:nvPr>
        </p:nvSpPr>
        <p:spPr>
          <a:xfrm>
            <a:off x="8772367" y="2034049"/>
            <a:ext cx="846268" cy="846268"/>
          </a:xfrm>
          <a:prstGeom prst="ellipse">
            <a:avLst/>
          </a:prstGeom>
          <a:noFill/>
          <a:ln w="25400">
            <a:solidFill>
              <a:schemeClr val="lt1">
                <a:lumMod val="10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3200">
              <a:solidFill>
                <a:schemeClr val="lt1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36" name="矩形 12"/>
          <p:cNvSpPr/>
          <p:nvPr>
            <p:custDataLst>
              <p:tags r:id="rId12"/>
            </p:custDataLst>
          </p:nvPr>
        </p:nvSpPr>
        <p:spPr>
          <a:xfrm>
            <a:off x="8725626" y="3046262"/>
            <a:ext cx="939580" cy="38899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7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03</a:t>
            </a:r>
            <a:endParaRPr kumimoji="1" lang="en-US" altLang="zh-CN" sz="2700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7" name="矩形 15"/>
          <p:cNvSpPr/>
          <p:nvPr>
            <p:custDataLst>
              <p:tags r:id="rId13"/>
            </p:custDataLst>
          </p:nvPr>
        </p:nvSpPr>
        <p:spPr>
          <a:xfrm>
            <a:off x="8141877" y="3835673"/>
            <a:ext cx="2106830" cy="1196063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可执行文件的扩展名“</a:t>
            </a:r>
            <a:r>
              <a:rPr lang="en-US" altLang="zh-CN" sz="16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.exe</a:t>
            </a:r>
            <a:r>
              <a:rPr lang="zh-CN" altLang="en-US" sz="16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”是最终程序的标志，它表示该文件可以在操作系统平台上直接运行。</a:t>
            </a:r>
            <a:endParaRPr lang="zh-CN" altLang="en-US" sz="1600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8" name="矩形 16"/>
          <p:cNvSpPr/>
          <p:nvPr>
            <p:custDataLst>
              <p:tags r:id="rId14"/>
            </p:custDataLst>
          </p:nvPr>
        </p:nvSpPr>
        <p:spPr>
          <a:xfrm>
            <a:off x="1814635" y="3461742"/>
            <a:ext cx="2108152" cy="30736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连接标准库函数</a:t>
            </a:r>
            <a:endParaRPr lang="zh-CN" altLang="en-US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9" name="矩形 17"/>
          <p:cNvSpPr/>
          <p:nvPr>
            <p:custDataLst>
              <p:tags r:id="rId15"/>
            </p:custDataLst>
          </p:nvPr>
        </p:nvSpPr>
        <p:spPr>
          <a:xfrm>
            <a:off x="4978516" y="3461742"/>
            <a:ext cx="2108152" cy="30736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生成可执行文件</a:t>
            </a:r>
            <a:endParaRPr lang="zh-CN" altLang="en-US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0" name="矩形 21"/>
          <p:cNvSpPr/>
          <p:nvPr>
            <p:custDataLst>
              <p:tags r:id="rId16"/>
            </p:custDataLst>
          </p:nvPr>
        </p:nvSpPr>
        <p:spPr>
          <a:xfrm>
            <a:off x="8141877" y="3461742"/>
            <a:ext cx="2108152" cy="30736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</a:rPr>
              <a:t>可执行文件扩展名</a:t>
            </a:r>
            <a:endParaRPr lang="zh-CN" altLang="en-US" b="1">
              <a:solidFill>
                <a:schemeClr val="lt1">
                  <a:lumMod val="100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46" name="图形 1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647154" y="2236595"/>
            <a:ext cx="443814" cy="441537"/>
          </a:xfrm>
          <a:prstGeom prst="rect">
            <a:avLst/>
          </a:prstGeom>
        </p:spPr>
      </p:pic>
      <p:pic>
        <p:nvPicPr>
          <p:cNvPr id="47" name="图形 2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825576" y="2257369"/>
            <a:ext cx="413560" cy="399926"/>
          </a:xfrm>
          <a:prstGeom prst="rect">
            <a:avLst/>
          </a:prstGeom>
        </p:spPr>
      </p:pic>
      <p:pic>
        <p:nvPicPr>
          <p:cNvPr id="48" name="图形 3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993611" y="2236595"/>
            <a:ext cx="405120" cy="441536"/>
          </a:xfrm>
          <a:prstGeom prst="rect">
            <a:avLst/>
          </a:prstGeom>
        </p:spPr>
      </p:pic>
    </p:spTree>
    <p:custDataLst>
      <p:tags r:id="rId2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/>
          <p:nvPr>
            <p:custDataLst>
              <p:tags r:id="rId1"/>
            </p:custDataLst>
          </p:nvPr>
        </p:nvSpPr>
        <p:spPr>
          <a:xfrm>
            <a:off x="3001645" y="2501900"/>
            <a:ext cx="6554470" cy="1805305"/>
          </a:xfrm>
          <a:prstGeom prst="rect">
            <a:avLst/>
          </a:prstGeom>
          <a:noFill/>
          <a:ln>
            <a:noFill/>
          </a:ln>
        </p:spPr>
        <p:txBody>
          <a:bodyPr vert="horz" wrap="square" lIns="101600" tIns="38100" rIns="63500" bIns="38100" rtlCol="0" anchor="ctr" anchorCtr="0"/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r>
              <a:rPr lang="zh-CN" altLang="en-US" sz="4800">
                <a:solidFill>
                  <a:schemeClr val="accent1">
                    <a:lumMod val="75000"/>
                  </a:schemeClr>
                </a:solidFill>
              </a:rPr>
              <a:t>单元一　认识</a:t>
            </a:r>
            <a:r>
              <a:rPr lang="en-US" altLang="zh-CN" sz="4800">
                <a:solidFill>
                  <a:schemeClr val="accent1">
                    <a:lumMod val="75000"/>
                  </a:schemeClr>
                </a:solidFill>
              </a:rPr>
              <a:t> C </a:t>
            </a:r>
            <a:r>
              <a:rPr lang="zh-CN" altLang="en-US" sz="4800">
                <a:solidFill>
                  <a:schemeClr val="accent1">
                    <a:lumMod val="75000"/>
                  </a:schemeClr>
                </a:solidFill>
              </a:rPr>
              <a:t>程序</a:t>
            </a:r>
            <a:endParaRPr lang="zh-CN" altLang="en-US" sz="480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标题 8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311910" y="885190"/>
            <a:ext cx="10314940" cy="441960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</a:defRPr>
            </a:lvl1pPr>
          </a:lstStyle>
          <a:p>
            <a:r>
              <a:rPr lang="en-US" altLang="en-US">
                <a:solidFill>
                  <a:schemeClr val="accent1">
                    <a:lumMod val="75000"/>
                  </a:schemeClr>
                </a:solidFill>
              </a:rPr>
              <a:t>4. 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运行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矩形: 圆角 2"/>
          <p:cNvSpPr/>
          <p:nvPr>
            <p:custDataLst>
              <p:tags r:id="rId2"/>
            </p:custDataLst>
          </p:nvPr>
        </p:nvSpPr>
        <p:spPr>
          <a:xfrm>
            <a:off x="696595" y="2412309"/>
            <a:ext cx="2495360" cy="3110454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6"/>
          <p:cNvSpPr/>
          <p:nvPr>
            <p:custDataLst>
              <p:tags r:id="rId3"/>
            </p:custDataLst>
          </p:nvPr>
        </p:nvSpPr>
        <p:spPr>
          <a:xfrm>
            <a:off x="961842" y="3540723"/>
            <a:ext cx="1995398" cy="17625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在操作系统平台上，用户可以通过双击或命令行等方式执行扩展名为“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.exe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”的可执行文件。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圆角矩形 59"/>
          <p:cNvSpPr/>
          <p:nvPr>
            <p:custDataLst>
              <p:tags r:id="rId4"/>
            </p:custDataLst>
          </p:nvPr>
        </p:nvSpPr>
        <p:spPr>
          <a:xfrm>
            <a:off x="961842" y="1974682"/>
            <a:ext cx="695241" cy="68124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: 圆角 2"/>
          <p:cNvSpPr/>
          <p:nvPr>
            <p:custDataLst>
              <p:tags r:id="rId5"/>
            </p:custDataLst>
          </p:nvPr>
        </p:nvSpPr>
        <p:spPr>
          <a:xfrm>
            <a:off x="3464835" y="2412309"/>
            <a:ext cx="2495360" cy="3110454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矩形 7"/>
          <p:cNvSpPr/>
          <p:nvPr>
            <p:custDataLst>
              <p:tags r:id="rId6"/>
            </p:custDataLst>
          </p:nvPr>
        </p:nvSpPr>
        <p:spPr>
          <a:xfrm>
            <a:off x="3730083" y="3544539"/>
            <a:ext cx="1995398" cy="17625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执行程序后，需要检查输出结果是否符合预期，这是验证程序正确性的关键步骤。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圆角矩形 39"/>
          <p:cNvSpPr/>
          <p:nvPr>
            <p:custDataLst>
              <p:tags r:id="rId7"/>
            </p:custDataLst>
          </p:nvPr>
        </p:nvSpPr>
        <p:spPr>
          <a:xfrm>
            <a:off x="3730083" y="1974682"/>
            <a:ext cx="695241" cy="68124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3" name="矩形: 圆角 2"/>
          <p:cNvSpPr/>
          <p:nvPr>
            <p:custDataLst>
              <p:tags r:id="rId8"/>
            </p:custDataLst>
          </p:nvPr>
        </p:nvSpPr>
        <p:spPr>
          <a:xfrm>
            <a:off x="6233076" y="2412309"/>
            <a:ext cx="2495360" cy="3110454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 9"/>
          <p:cNvSpPr/>
          <p:nvPr>
            <p:custDataLst>
              <p:tags r:id="rId9"/>
            </p:custDataLst>
          </p:nvPr>
        </p:nvSpPr>
        <p:spPr>
          <a:xfrm>
            <a:off x="6498323" y="3540723"/>
            <a:ext cx="1995398" cy="17625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如果结果不符合预期，表明程序中存在错误，需要程序员进行调试，找出并修正问题所在。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5" name="圆角矩形 64"/>
          <p:cNvSpPr/>
          <p:nvPr>
            <p:custDataLst>
              <p:tags r:id="rId10"/>
            </p:custDataLst>
          </p:nvPr>
        </p:nvSpPr>
        <p:spPr>
          <a:xfrm>
            <a:off x="6498323" y="1974682"/>
            <a:ext cx="695241" cy="681247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9" name="矩形: 圆角 2"/>
          <p:cNvSpPr/>
          <p:nvPr>
            <p:custDataLst>
              <p:tags r:id="rId11"/>
            </p:custDataLst>
          </p:nvPr>
        </p:nvSpPr>
        <p:spPr>
          <a:xfrm>
            <a:off x="9001316" y="2412309"/>
            <a:ext cx="2495360" cy="3110454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矩形 10"/>
          <p:cNvSpPr/>
          <p:nvPr>
            <p:custDataLst>
              <p:tags r:id="rId12"/>
            </p:custDataLst>
          </p:nvPr>
        </p:nvSpPr>
        <p:spPr>
          <a:xfrm>
            <a:off x="9266563" y="3544539"/>
            <a:ext cx="1995398" cy="17625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调试后，可能需要重复编辑、编译和连接的过程，直至程序能够正确运行并得到预期的结果。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1" name="圆角矩形 70"/>
          <p:cNvSpPr/>
          <p:nvPr>
            <p:custDataLst>
              <p:tags r:id="rId13"/>
            </p:custDataLst>
          </p:nvPr>
        </p:nvSpPr>
        <p:spPr>
          <a:xfrm>
            <a:off x="9266563" y="1974682"/>
            <a:ext cx="695241" cy="681247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6" name="直接连接符 79"/>
          <p:cNvCxnSpPr/>
          <p:nvPr>
            <p:custDataLst>
              <p:tags r:id="rId14"/>
            </p:custDataLst>
          </p:nvPr>
        </p:nvCxnSpPr>
        <p:spPr>
          <a:xfrm flipV="1">
            <a:off x="882332" y="3391879"/>
            <a:ext cx="2128263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73"/>
          <p:cNvCxnSpPr/>
          <p:nvPr>
            <p:custDataLst>
              <p:tags r:id="rId15"/>
            </p:custDataLst>
          </p:nvPr>
        </p:nvCxnSpPr>
        <p:spPr>
          <a:xfrm flipV="1">
            <a:off x="3650572" y="3391879"/>
            <a:ext cx="2128263" cy="0"/>
          </a:xfrm>
          <a:prstGeom prst="line">
            <a:avLst/>
          </a:prstGeom>
          <a:ln w="22225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>
            <p:custDataLst>
              <p:tags r:id="rId16"/>
            </p:custDataLst>
          </p:nvPr>
        </p:nvCxnSpPr>
        <p:spPr>
          <a:xfrm flipV="1">
            <a:off x="6418812" y="3391879"/>
            <a:ext cx="2128263" cy="0"/>
          </a:xfrm>
          <a:prstGeom prst="line">
            <a:avLst/>
          </a:prstGeom>
          <a:ln w="22225">
            <a:solidFill>
              <a:schemeClr val="accent3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>
            <p:custDataLst>
              <p:tags r:id="rId17"/>
            </p:custDataLst>
          </p:nvPr>
        </p:nvCxnSpPr>
        <p:spPr>
          <a:xfrm flipV="1">
            <a:off x="9187053" y="3391879"/>
            <a:ext cx="2128263" cy="0"/>
          </a:xfrm>
          <a:prstGeom prst="line">
            <a:avLst/>
          </a:prstGeom>
          <a:ln w="22225">
            <a:solidFill>
              <a:schemeClr val="accent4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8" name="矩形 11"/>
          <p:cNvSpPr/>
          <p:nvPr>
            <p:custDataLst>
              <p:tags r:id="rId18"/>
            </p:custDataLst>
          </p:nvPr>
        </p:nvSpPr>
        <p:spPr>
          <a:xfrm>
            <a:off x="965023" y="2802229"/>
            <a:ext cx="1995711" cy="44335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</a:rPr>
              <a:t>执行可执行文件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9" name="矩形 12"/>
          <p:cNvSpPr/>
          <p:nvPr>
            <p:custDataLst>
              <p:tags r:id="rId19"/>
            </p:custDataLst>
          </p:nvPr>
        </p:nvSpPr>
        <p:spPr>
          <a:xfrm>
            <a:off x="3735807" y="2803501"/>
            <a:ext cx="1995711" cy="44335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</a:rPr>
              <a:t>检查运行结果</a:t>
            </a:r>
            <a:endParaRPr lang="zh-CN" altLang="en-US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20" name="矩形 13"/>
          <p:cNvSpPr/>
          <p:nvPr>
            <p:custDataLst>
              <p:tags r:id="rId20"/>
            </p:custDataLst>
          </p:nvPr>
        </p:nvSpPr>
        <p:spPr>
          <a:xfrm>
            <a:off x="6498323" y="2802229"/>
            <a:ext cx="1995711" cy="44335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3"/>
                </a:solidFill>
                <a:latin typeface="+mn-ea"/>
                <a:cs typeface="+mn-ea"/>
              </a:rPr>
              <a:t>程序错误调试</a:t>
            </a:r>
            <a:endParaRPr lang="zh-CN" altLang="en-US" b="1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21" name="矩形 14"/>
          <p:cNvSpPr/>
          <p:nvPr>
            <p:custDataLst>
              <p:tags r:id="rId21"/>
            </p:custDataLst>
          </p:nvPr>
        </p:nvSpPr>
        <p:spPr>
          <a:xfrm>
            <a:off x="9266563" y="2803501"/>
            <a:ext cx="1995711" cy="44335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4"/>
                </a:solidFill>
                <a:latin typeface="+mn-ea"/>
                <a:cs typeface="+mn-ea"/>
              </a:rPr>
              <a:t>重复编译连接过程</a:t>
            </a:r>
            <a:endParaRPr lang="zh-CN" altLang="en-US" b="1">
              <a:solidFill>
                <a:schemeClr val="accent4"/>
              </a:solidFill>
              <a:latin typeface="+mn-ea"/>
              <a:cs typeface="+mn-ea"/>
            </a:endParaRPr>
          </a:p>
        </p:txBody>
      </p: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/>
          <p:nvPr>
            <p:custDataLst>
              <p:tags r:id="rId1"/>
            </p:custDataLst>
          </p:nvPr>
        </p:nvSpPr>
        <p:spPr>
          <a:xfrm>
            <a:off x="5047365" y="3028204"/>
            <a:ext cx="5299325" cy="801914"/>
          </a:xfrm>
          <a:prstGeom prst="rect">
            <a:avLst/>
          </a:prstGeom>
          <a:noFill/>
          <a:ln>
            <a:noFill/>
          </a:ln>
        </p:spPr>
        <p:txBody>
          <a:bodyPr vert="horz" wrap="square" lIns="101600" tIns="38100" rIns="635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4200" strike="noStrike" baseline="0" dirty="0">
                <a:solidFill>
                  <a:schemeClr val="accent1">
                    <a:lumMod val="75000"/>
                  </a:schemeClr>
                </a:solidFill>
                <a:sym typeface="汉仪中黑S" panose="00020600040101010101" pitchFamily="18" charset="-122"/>
              </a:rPr>
              <a:t>C </a:t>
            </a:r>
            <a:r>
              <a:rPr lang="zh-CN" altLang="en-US" sz="4200" strike="noStrike" baseline="0" dirty="0">
                <a:solidFill>
                  <a:schemeClr val="accent1">
                    <a:lumMod val="75000"/>
                  </a:schemeClr>
                </a:solidFill>
                <a:sym typeface="汉仪中黑S" panose="00020600040101010101" pitchFamily="18" charset="-122"/>
              </a:rPr>
              <a:t>语言的开发环境</a:t>
            </a:r>
            <a:endParaRPr lang="zh-CN" altLang="en-US" sz="4200" strike="noStrike" baseline="0" dirty="0">
              <a:solidFill>
                <a:schemeClr val="accent1">
                  <a:lumMod val="75000"/>
                </a:schemeClr>
              </a:solidFill>
              <a:sym typeface="汉仪中黑S" panose="00020600040101010101" pitchFamily="18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2"/>
            </p:custDataLst>
          </p:nvPr>
        </p:nvSpPr>
        <p:spPr>
          <a:xfrm>
            <a:off x="1987550" y="1831772"/>
            <a:ext cx="2873850" cy="3195079"/>
          </a:xfrm>
          <a:prstGeom prst="rect">
            <a:avLst/>
          </a:prstGeom>
          <a:noFill/>
          <a:ln>
            <a:noFill/>
          </a:ln>
        </p:spPr>
        <p:txBody>
          <a:bodyPr wrap="square" lIns="101600" tIns="38100" rIns="63500" bIns="38100" rtlCol="0" anchor="ctr" anchorCtr="0">
            <a:normAutofit fontScale="90000"/>
          </a:bodyPr>
          <a:p>
            <a:pPr algn="r"/>
            <a:r>
              <a:rPr lang="en-US" altLang="zh-CN" sz="16600" spc="400" dirty="0">
                <a:ln w="38100">
                  <a:solidFill>
                    <a:schemeClr val="dk1"/>
                  </a:solidFill>
                </a:ln>
                <a:solidFill>
                  <a:schemeClr val="dk1">
                    <a:lumMod val="85000"/>
                    <a:lumOff val="15000"/>
                  </a:schemeClr>
                </a:solidFill>
                <a:latin typeface="Arial Black" panose="020B0A04020102020204" charset="0"/>
                <a:ea typeface="汉仪中黑 简" panose="00020600040101010101" charset="-122"/>
                <a:cs typeface="汉仪中黑 简" panose="00020600040101010101" charset="-122"/>
              </a:rPr>
              <a:t>04</a:t>
            </a:r>
            <a:endParaRPr lang="en-US" altLang="zh-CN" sz="16600" spc="400" dirty="0">
              <a:ln w="38100">
                <a:solidFill>
                  <a:schemeClr val="dk1"/>
                </a:solidFill>
              </a:ln>
              <a:solidFill>
                <a:schemeClr val="dk1">
                  <a:lumMod val="85000"/>
                  <a:lumOff val="15000"/>
                </a:schemeClr>
              </a:solidFill>
              <a:latin typeface="Arial Black" panose="020B0A04020102020204" charset="0"/>
              <a:ea typeface="汉仪中黑 简" panose="00020600040101010101" charset="-122"/>
              <a:cs typeface="汉仪中黑 简" panose="0002060004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79318" y="218758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6" name="图片 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69" name="稻壳儿：耗崽 1-24"/>
          <p:cNvSpPr txBox="1"/>
          <p:nvPr/>
        </p:nvSpPr>
        <p:spPr>
          <a:xfrm>
            <a:off x="1221105" y="687070"/>
            <a:ext cx="100564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任务目标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54" name="稻壳儿：耗崽 22-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21105" y="1435100"/>
            <a:ext cx="9847580" cy="1078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1.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能在自己的计算机上安装一种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语言的运行环境；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2.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会对程序进行查错与排错，具备一定的程序调试能力和技巧；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3.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能熟练备份程序，树立保密意识，养成知保密、懂保密、善保密的良好习惯。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  <p:sp>
        <p:nvSpPr>
          <p:cNvPr id="10" name="稻壳儿：耗崽 1-24"/>
          <p:cNvSpPr txBox="1"/>
          <p:nvPr/>
        </p:nvSpPr>
        <p:spPr>
          <a:xfrm>
            <a:off x="1221105" y="2835275"/>
            <a:ext cx="100564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任务描述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11" name="稻壳儿：耗崽 22-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21105" y="3583305"/>
            <a:ext cx="9847580" cy="359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如何使用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语言的开发环境开发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program1_1.c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。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2" name="图片 1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2" name="稻壳儿：耗崽 1-24"/>
          <p:cNvSpPr txBox="1"/>
          <p:nvPr/>
        </p:nvSpPr>
        <p:spPr>
          <a:xfrm>
            <a:off x="1061085" y="641350"/>
            <a:ext cx="100691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一、</a:t>
            </a:r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Visual C++6.0 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开发环境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30" name="矩形: 圆角 29"/>
          <p:cNvSpPr/>
          <p:nvPr>
            <p:custDataLst>
              <p:tags r:id="rId7"/>
            </p:custDataLst>
          </p:nvPr>
        </p:nvSpPr>
        <p:spPr>
          <a:xfrm>
            <a:off x="675005" y="1644968"/>
            <a:ext cx="5221184" cy="2006649"/>
          </a:xfrm>
          <a:prstGeom prst="roundRect">
            <a:avLst>
              <a:gd name="adj" fmla="val 6098"/>
            </a:avLst>
          </a:prstGeom>
          <a:noFill/>
          <a:ln>
            <a:solidFill>
              <a:schemeClr val="accent2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485952" tIns="431800" rIns="485950" bIns="215900" numCol="1" spcCol="0" rtlCol="0" fromWordArt="0" anchor="ctr" anchorCtr="0" forceAA="0" compatLnSpc="1">
            <a:noAutofit/>
          </a:bodyPr>
          <a:lstStyle/>
          <a:p>
            <a:pPr marL="0" algn="just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启动</a:t>
            </a:r>
            <a:r>
              <a:rPr lang="en-US" altLang="zh-CN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“Microsoft Visual C++6.0”</a:t>
            </a:r>
            <a:r>
              <a:rPr lang="zh-CN" altLang="en-US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后，屏幕上显示如图</a:t>
            </a:r>
            <a:r>
              <a:rPr lang="en-US" altLang="zh-CN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 1-2 </a:t>
            </a:r>
            <a:r>
              <a:rPr lang="zh-CN" altLang="en-US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所示的窗口。</a:t>
            </a:r>
            <a:endParaRPr lang="zh-CN" altLang="en-US" sz="1600" kern="120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  <a:cs typeface="+mn-ea"/>
              <a:sym typeface="+mn-ea"/>
            </a:endParaRPr>
          </a:p>
          <a:p>
            <a:pPr marL="0" algn="just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 kern="120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  <a:cs typeface="+mn-ea"/>
              <a:sym typeface="+mn-ea"/>
            </a:endParaRPr>
          </a:p>
          <a:p>
            <a:pPr marL="0" algn="just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 kern="120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  <a:cs typeface="+mn-ea"/>
              <a:sym typeface="+mn-ea"/>
            </a:endParaRPr>
          </a:p>
          <a:p>
            <a:pPr marL="0" algn="just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 kern="120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15" name="标题"/>
          <p:cNvSpPr/>
          <p:nvPr>
            <p:custDataLst>
              <p:tags r:id="rId8"/>
            </p:custDataLst>
          </p:nvPr>
        </p:nvSpPr>
        <p:spPr>
          <a:xfrm>
            <a:off x="1811655" y="1298258"/>
            <a:ext cx="2947845" cy="65134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1. </a:t>
            </a:r>
            <a:r>
              <a:rPr lang="zh-CN" altLang="en-US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启动</a:t>
            </a:r>
            <a:r>
              <a:rPr lang="en-US" altLang="zh-CN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 VC++</a:t>
            </a:r>
            <a:endParaRPr lang="en-US" altLang="zh-CN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33" name="矩形: 圆角 32"/>
          <p:cNvSpPr/>
          <p:nvPr>
            <p:custDataLst>
              <p:tags r:id="rId9"/>
            </p:custDataLst>
          </p:nvPr>
        </p:nvSpPr>
        <p:spPr>
          <a:xfrm>
            <a:off x="6095365" y="1645285"/>
            <a:ext cx="5374640" cy="2006600"/>
          </a:xfrm>
          <a:prstGeom prst="roundRect">
            <a:avLst>
              <a:gd name="adj" fmla="val 6098"/>
            </a:avLst>
          </a:prstGeom>
          <a:noFill/>
          <a:ln>
            <a:solidFill>
              <a:schemeClr val="accent3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485952" tIns="431800" rIns="485950" bIns="215900" numCol="1" spcCol="0" rtlCol="0" fromWordArt="0" anchor="ctr" anchorCtr="0" forceAA="0" compatLnSpc="1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在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 VC 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环境中选择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文件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”</a:t>
            </a:r>
            <a:r>
              <a:rPr lang="en-US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→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新建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”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菜单项，在弹出的新建对话框中设置好相应的内容。可事先准备好保存文件的目录，如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 d:\program\sample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。选择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工程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”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选项卡中的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“Win32 Console Application”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。</a:t>
            </a:r>
            <a:endParaRPr lang="zh-CN" altLang="en-US" sz="160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34" name="标题"/>
          <p:cNvSpPr/>
          <p:nvPr>
            <p:custDataLst>
              <p:tags r:id="rId10"/>
            </p:custDataLst>
          </p:nvPr>
        </p:nvSpPr>
        <p:spPr>
          <a:xfrm>
            <a:off x="7385685" y="1298258"/>
            <a:ext cx="2947845" cy="65134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2. </a:t>
            </a:r>
            <a:r>
              <a:rPr lang="zh-CN" altLang="en-US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新建一个工程项目</a:t>
            </a:r>
            <a:endParaRPr lang="zh-CN" altLang="en-US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37" name="矩形: 圆角 36"/>
          <p:cNvSpPr/>
          <p:nvPr>
            <p:custDataLst>
              <p:tags r:id="rId11"/>
            </p:custDataLst>
          </p:nvPr>
        </p:nvSpPr>
        <p:spPr>
          <a:xfrm>
            <a:off x="675005" y="4224973"/>
            <a:ext cx="5221184" cy="2006649"/>
          </a:xfrm>
          <a:prstGeom prst="roundRect">
            <a:avLst>
              <a:gd name="adj" fmla="val 6098"/>
            </a:avLst>
          </a:prstGeom>
          <a:noFill/>
          <a:ln>
            <a:solidFill>
              <a:schemeClr val="accent2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485952" tIns="431800" rIns="485950" bIns="215900" numCol="1" spcCol="0" rtlCol="0" fromWordArt="0" anchor="ctr" anchorCtr="0" forceAA="0" compatLnSpc="1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单击菜单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工程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”</a:t>
            </a:r>
            <a:r>
              <a:rPr lang="en-US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→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增加到工程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”</a:t>
            </a:r>
            <a:r>
              <a:rPr lang="en-US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→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新建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”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，在出现的对话框中选择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“C++ Source File”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，在文件名文本框中输入文件名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 program1_1.c。</a:t>
            </a:r>
            <a:endParaRPr lang="en-US" altLang="zh-CN" sz="160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38" name="标题"/>
          <p:cNvSpPr/>
          <p:nvPr>
            <p:custDataLst>
              <p:tags r:id="rId12"/>
            </p:custDataLst>
          </p:nvPr>
        </p:nvSpPr>
        <p:spPr>
          <a:xfrm>
            <a:off x="1811655" y="3877628"/>
            <a:ext cx="2947845" cy="65134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3. </a:t>
            </a:r>
            <a:r>
              <a:rPr lang="zh-CN" altLang="en-US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在</a:t>
            </a:r>
            <a:r>
              <a:rPr lang="en-US" altLang="zh-CN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 sample </a:t>
            </a:r>
            <a:r>
              <a:rPr lang="zh-CN" altLang="en-US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工程中建立源程序</a:t>
            </a:r>
            <a:endParaRPr lang="zh-CN" altLang="en-US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3" name="矩形: 圆角 2"/>
          <p:cNvSpPr/>
          <p:nvPr>
            <p:custDataLst>
              <p:tags r:id="rId13"/>
            </p:custDataLst>
          </p:nvPr>
        </p:nvSpPr>
        <p:spPr>
          <a:xfrm>
            <a:off x="6249035" y="4224973"/>
            <a:ext cx="5221184" cy="2006649"/>
          </a:xfrm>
          <a:prstGeom prst="roundRect">
            <a:avLst>
              <a:gd name="adj" fmla="val 6098"/>
            </a:avLst>
          </a:prstGeom>
          <a:noFill/>
          <a:ln>
            <a:solidFill>
              <a:schemeClr val="accent3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485952" tIns="431800" rIns="485950" bIns="215900" numCol="1" spcCol="0" rtlCol="0" fromWordArt="0" anchor="ctr" anchorCtr="0" forceAA="0" compatLnSpc="1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在编辑界面中，选择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文件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”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菜单中的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保存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”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命令，可将源程序保存到指定的路径下，也可单击工具栏中的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保存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”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按钮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 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，或直接按【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Ctrl+S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】快捷键来保存文件。</a:t>
            </a:r>
            <a:endParaRPr lang="zh-CN" altLang="en-US" sz="160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5" name="标题"/>
          <p:cNvSpPr/>
          <p:nvPr>
            <p:custDataLst>
              <p:tags r:id="rId14"/>
            </p:custDataLst>
          </p:nvPr>
        </p:nvSpPr>
        <p:spPr>
          <a:xfrm>
            <a:off x="7385685" y="3877628"/>
            <a:ext cx="2947845" cy="65134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4. </a:t>
            </a:r>
            <a:r>
              <a:rPr lang="zh-CN" altLang="en-US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保存程序</a:t>
            </a:r>
            <a:endParaRPr lang="zh-CN" altLang="en-US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680845" y="2567305"/>
            <a:ext cx="2555240" cy="104013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2" name="图片 1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0" name="矩形: 圆角 29"/>
          <p:cNvSpPr/>
          <p:nvPr>
            <p:custDataLst>
              <p:tags r:id="rId7"/>
            </p:custDataLst>
          </p:nvPr>
        </p:nvSpPr>
        <p:spPr>
          <a:xfrm>
            <a:off x="709295" y="1166178"/>
            <a:ext cx="5221184" cy="2006649"/>
          </a:xfrm>
          <a:prstGeom prst="roundRect">
            <a:avLst>
              <a:gd name="adj" fmla="val 6098"/>
            </a:avLst>
          </a:prstGeom>
          <a:noFill/>
          <a:ln>
            <a:solidFill>
              <a:schemeClr val="accent4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485952" tIns="431800" rIns="485950" bIns="215900" numCol="1" spcCol="0" rtlCol="0" fromWordArt="0" anchor="ctr" anchorCtr="0" forceAA="0" compatLnSpc="1">
            <a:noAutofit/>
          </a:bodyPr>
          <a:lstStyle/>
          <a:p>
            <a:pPr marL="0" algn="just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选择</a:t>
            </a:r>
            <a:r>
              <a:rPr lang="en-US" altLang="zh-CN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组建</a:t>
            </a:r>
            <a:r>
              <a:rPr lang="en-US" altLang="zh-CN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”</a:t>
            </a:r>
            <a:r>
              <a:rPr lang="zh-CN" altLang="en-US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菜单下的</a:t>
            </a:r>
            <a:r>
              <a:rPr lang="en-US" altLang="zh-CN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编译</a:t>
            </a:r>
            <a:r>
              <a:rPr lang="en-US" altLang="zh-CN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 [program1_1.c]”</a:t>
            </a:r>
            <a:r>
              <a:rPr lang="zh-CN" altLang="en-US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命令可对</a:t>
            </a:r>
            <a:r>
              <a:rPr lang="en-US" altLang="zh-CN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 C </a:t>
            </a:r>
            <a:r>
              <a:rPr lang="zh-CN" altLang="en-US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程序进行编译，也可以单击工具栏中的</a:t>
            </a:r>
            <a:r>
              <a:rPr lang="en-US" altLang="zh-CN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编译</a:t>
            </a:r>
            <a:r>
              <a:rPr lang="en-US" altLang="zh-CN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”</a:t>
            </a:r>
            <a:r>
              <a:rPr lang="zh-CN" altLang="en-US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工具按钮</a:t>
            </a:r>
            <a:r>
              <a:rPr lang="en-US" altLang="zh-CN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 </a:t>
            </a:r>
            <a:r>
              <a:rPr lang="zh-CN" altLang="en-US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，或直接按【</a:t>
            </a:r>
            <a:r>
              <a:rPr lang="en-US" altLang="zh-CN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Ctrl+F7</a:t>
            </a:r>
            <a:r>
              <a:rPr lang="zh-CN" altLang="en-US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】快捷键来编译程序文件。</a:t>
            </a:r>
            <a:endParaRPr lang="zh-CN" altLang="en-US" sz="1600" kern="120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15" name="标题"/>
          <p:cNvSpPr/>
          <p:nvPr>
            <p:custDataLst>
              <p:tags r:id="rId8"/>
            </p:custDataLst>
          </p:nvPr>
        </p:nvSpPr>
        <p:spPr>
          <a:xfrm>
            <a:off x="1845945" y="819468"/>
            <a:ext cx="2947845" cy="65134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5. </a:t>
            </a:r>
            <a:r>
              <a:rPr lang="zh-CN" altLang="en-US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编译程序</a:t>
            </a:r>
            <a:endParaRPr lang="en-US" altLang="zh-CN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33" name="矩形: 圆角 32"/>
          <p:cNvSpPr/>
          <p:nvPr>
            <p:custDataLst>
              <p:tags r:id="rId9"/>
            </p:custDataLst>
          </p:nvPr>
        </p:nvSpPr>
        <p:spPr>
          <a:xfrm>
            <a:off x="6129655" y="1166495"/>
            <a:ext cx="5374640" cy="2006600"/>
          </a:xfrm>
          <a:prstGeom prst="roundRect">
            <a:avLst>
              <a:gd name="adj" fmla="val 6098"/>
            </a:avLst>
          </a:prstGeom>
          <a:noFill/>
          <a:ln>
            <a:solidFill>
              <a:schemeClr val="accent5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485952" tIns="431800" rIns="485950" bIns="215900" numCol="1" spcCol="0" rtlCol="0" fromWordArt="0" anchor="ctr" anchorCtr="0" forceAA="0" compatLnSpc="1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得到目标程序后，还需要进行连接方可执行文件。选择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组建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”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菜单下的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组建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[sample.exe]”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命令，也可单击工具栏中的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组建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”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工具按钮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 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，或直接按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 F7 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快捷键来组建程序文件。</a:t>
            </a:r>
            <a:endParaRPr lang="zh-CN" altLang="en-US" sz="160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34" name="标题"/>
          <p:cNvSpPr/>
          <p:nvPr>
            <p:custDataLst>
              <p:tags r:id="rId10"/>
            </p:custDataLst>
          </p:nvPr>
        </p:nvSpPr>
        <p:spPr>
          <a:xfrm>
            <a:off x="7419975" y="819468"/>
            <a:ext cx="2947845" cy="65134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6. </a:t>
            </a:r>
            <a:r>
              <a:rPr lang="zh-CN" altLang="en-US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连接程序</a:t>
            </a:r>
            <a:endParaRPr lang="zh-CN" altLang="en-US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37" name="矩形: 圆角 36"/>
          <p:cNvSpPr/>
          <p:nvPr>
            <p:custDataLst>
              <p:tags r:id="rId11"/>
            </p:custDataLst>
          </p:nvPr>
        </p:nvSpPr>
        <p:spPr>
          <a:xfrm>
            <a:off x="709295" y="3746500"/>
            <a:ext cx="5220970" cy="2496820"/>
          </a:xfrm>
          <a:prstGeom prst="roundRect">
            <a:avLst>
              <a:gd name="adj" fmla="val 6098"/>
            </a:avLst>
          </a:prstGeom>
          <a:noFill/>
          <a:ln>
            <a:solidFill>
              <a:schemeClr val="accent4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485952" tIns="431800" rIns="485950" bIns="215900" numCol="1" spcCol="0" rtlCol="0" fromWordArt="0" anchor="ctr" anchorCtr="0" forceAA="0" compatLnSpc="1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在得到可执行文件之后，就可以直接运行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“program1_1.exe”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了。选择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组建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”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菜</a:t>
            </a:r>
            <a:endParaRPr lang="zh-CN" altLang="en-US" sz="160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  <a:cs typeface="+mn-ea"/>
              <a:sym typeface="+mn-ea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单下的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执行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 [sample.exe]”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命令，也可以单击工具栏中的运行工具按钮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 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，或直接按【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Ctrl+F5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】快捷键来执行程序，即可看到运行结果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。</a:t>
            </a:r>
            <a:endParaRPr lang="en-US" altLang="zh-CN" sz="160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38" name="标题"/>
          <p:cNvSpPr/>
          <p:nvPr>
            <p:custDataLst>
              <p:tags r:id="rId12"/>
            </p:custDataLst>
          </p:nvPr>
        </p:nvSpPr>
        <p:spPr>
          <a:xfrm>
            <a:off x="1845945" y="3398838"/>
            <a:ext cx="2947845" cy="65134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7. </a:t>
            </a:r>
            <a:r>
              <a:rPr lang="zh-CN" altLang="en-US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运行程序</a:t>
            </a:r>
            <a:endParaRPr lang="zh-CN" altLang="en-US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3" name="矩形: 圆角 2"/>
          <p:cNvSpPr/>
          <p:nvPr>
            <p:custDataLst>
              <p:tags r:id="rId13"/>
            </p:custDataLst>
          </p:nvPr>
        </p:nvSpPr>
        <p:spPr>
          <a:xfrm>
            <a:off x="6283325" y="3746500"/>
            <a:ext cx="5220970" cy="2496820"/>
          </a:xfrm>
          <a:prstGeom prst="roundRect">
            <a:avLst>
              <a:gd name="adj" fmla="val 6098"/>
            </a:avLst>
          </a:prstGeom>
          <a:noFill/>
          <a:ln>
            <a:solidFill>
              <a:schemeClr val="accent5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485952" tIns="431800" rIns="485950" bIns="215900" numCol="1" spcCol="0" rtlCol="0" fromWordArt="0" anchor="ctr" anchorCtr="0" forceAA="0" compatLnSpc="1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选择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文件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”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菜单下的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退出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”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命令或单击屏幕右上角的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“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关闭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”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按钮，即可退出</a:t>
            </a:r>
            <a:r>
              <a:rPr lang="en-US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VC++6.0 </a:t>
            </a:r>
            <a:r>
              <a:rPr lang="zh-CN" altLang="en-US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系统。</a:t>
            </a:r>
            <a:endParaRPr lang="zh-CN" altLang="en-US" sz="160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5" name="标题"/>
          <p:cNvSpPr/>
          <p:nvPr>
            <p:custDataLst>
              <p:tags r:id="rId14"/>
            </p:custDataLst>
          </p:nvPr>
        </p:nvSpPr>
        <p:spPr>
          <a:xfrm>
            <a:off x="7419975" y="3398838"/>
            <a:ext cx="2947845" cy="65134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8. </a:t>
            </a:r>
            <a:r>
              <a:rPr lang="zh-CN" altLang="en-US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退出</a:t>
            </a:r>
            <a:r>
              <a:rPr lang="en-US" altLang="zh-CN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 VC++6.0</a:t>
            </a:r>
            <a:endParaRPr lang="zh-CN" altLang="en-US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2" name="图片 1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2" name="稻壳儿：耗崽 1-24"/>
          <p:cNvSpPr txBox="1"/>
          <p:nvPr/>
        </p:nvSpPr>
        <p:spPr>
          <a:xfrm>
            <a:off x="1061085" y="641350"/>
            <a:ext cx="100691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二、</a:t>
            </a:r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Visual C++2010 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开发环境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4" name="矩形: 圆角 2"/>
          <p:cNvSpPr/>
          <p:nvPr>
            <p:custDataLst>
              <p:tags r:id="rId7"/>
            </p:custDataLst>
          </p:nvPr>
        </p:nvSpPr>
        <p:spPr>
          <a:xfrm>
            <a:off x="1139508" y="2121219"/>
            <a:ext cx="5102223" cy="3612513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1444308" y="3354388"/>
            <a:ext cx="4493258" cy="219074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启动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“Visual C++2010”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后，屏幕上显示如图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1-12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所示的窗口。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80" name="直接连接符 79"/>
          <p:cNvCxnSpPr/>
          <p:nvPr>
            <p:custDataLst>
              <p:tags r:id="rId9"/>
            </p:custDataLst>
          </p:nvPr>
        </p:nvCxnSpPr>
        <p:spPr>
          <a:xfrm flipV="1">
            <a:off x="1359218" y="3156268"/>
            <a:ext cx="4662803" cy="0"/>
          </a:xfrm>
          <a:prstGeom prst="line">
            <a:avLst/>
          </a:prstGeom>
          <a:ln w="22225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1407478" y="2560639"/>
            <a:ext cx="4492623" cy="4432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 dirty="0">
                <a:solidFill>
                  <a:schemeClr val="accent1"/>
                </a:solidFill>
                <a:latin typeface="+mn-ea"/>
                <a:cs typeface="+mn-ea"/>
              </a:rPr>
              <a:t>1. </a:t>
            </a:r>
            <a:r>
              <a:rPr lang="zh-CN" altLang="en-US" sz="2200" b="1" dirty="0">
                <a:solidFill>
                  <a:schemeClr val="accent1"/>
                </a:solidFill>
                <a:latin typeface="+mn-ea"/>
                <a:cs typeface="+mn-ea"/>
              </a:rPr>
              <a:t>启动</a:t>
            </a:r>
            <a:r>
              <a:rPr lang="en-US" altLang="zh-CN" sz="2200" b="1" dirty="0">
                <a:solidFill>
                  <a:schemeClr val="accent1"/>
                </a:solidFill>
                <a:latin typeface="+mn-ea"/>
                <a:cs typeface="+mn-ea"/>
              </a:rPr>
              <a:t> Visual C++2010</a:t>
            </a:r>
            <a:endParaRPr lang="zh-CN" altLang="en-US" sz="22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38290" y="2268855"/>
            <a:ext cx="4491990" cy="331787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2" name="图片 1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4" name="矩形: 圆角 2"/>
          <p:cNvSpPr/>
          <p:nvPr>
            <p:custDataLst>
              <p:tags r:id="rId7"/>
            </p:custDataLst>
          </p:nvPr>
        </p:nvSpPr>
        <p:spPr>
          <a:xfrm>
            <a:off x="1163320" y="1409065"/>
            <a:ext cx="5102225" cy="4253865"/>
          </a:xfrm>
          <a:prstGeom prst="roundRect">
            <a:avLst>
              <a:gd name="adj" fmla="val 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endParaRPr lang="zh-CN" altLang="en-US" sz="144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1467803" y="2641918"/>
            <a:ext cx="4493258" cy="219074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单击左上角的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文件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</a:t>
            </a:r>
            <a:r>
              <a:rPr lang="en-US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→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新建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</a:t>
            </a:r>
            <a:r>
              <a:rPr lang="en-US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→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项目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（图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1-13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），打开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新建项目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对话框。（也可以直接鼠标左击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C++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浏览器靠左上的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新建项目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）在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新建项目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中，选择左边的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“Visual C++”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下面的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“Win32”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，右面选择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“Win32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控制台应用程序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，然后在下面的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名称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”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栏中输入你想建立的项目名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sample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（注意：不是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C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源程序名），如图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1-14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所示。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80" name="直接连接符 79"/>
          <p:cNvCxnSpPr/>
          <p:nvPr>
            <p:custDataLst>
              <p:tags r:id="rId9"/>
            </p:custDataLst>
          </p:nvPr>
        </p:nvCxnSpPr>
        <p:spPr>
          <a:xfrm flipV="1">
            <a:off x="1382713" y="2443798"/>
            <a:ext cx="4662803" cy="0"/>
          </a:xfrm>
          <a:prstGeom prst="line">
            <a:avLst/>
          </a:prstGeom>
          <a:ln w="22225">
            <a:solidFill>
              <a:schemeClr val="accent5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1430973" y="1848169"/>
            <a:ext cx="4492623" cy="4432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 dirty="0">
                <a:solidFill>
                  <a:schemeClr val="accent5"/>
                </a:solidFill>
                <a:latin typeface="+mn-ea"/>
                <a:cs typeface="+mn-ea"/>
              </a:rPr>
              <a:t>2. </a:t>
            </a:r>
            <a:r>
              <a:rPr lang="zh-CN" altLang="en-US" sz="2200" b="1" dirty="0">
                <a:solidFill>
                  <a:schemeClr val="accent5"/>
                </a:solidFill>
                <a:latin typeface="+mn-ea"/>
                <a:cs typeface="+mn-ea"/>
              </a:rPr>
              <a:t>新建项目</a:t>
            </a:r>
            <a:endParaRPr lang="en-US" altLang="zh-CN" sz="2200" b="1" dirty="0">
              <a:solidFill>
                <a:schemeClr val="accent5"/>
              </a:solidFill>
              <a:latin typeface="+mn-ea"/>
              <a:cs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17665" y="913130"/>
            <a:ext cx="4411345" cy="23139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17030" y="3429000"/>
            <a:ext cx="4411980" cy="277558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2" name="图片 1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49985" y="98329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r>
              <a:rPr lang="en-US" altLang="zh-CN" sz="2400" b="1">
                <a:solidFill>
                  <a:schemeClr val="accent1">
                    <a:lumMod val="75000"/>
                  </a:schemeClr>
                </a:solidFill>
                <a:latin typeface="方正大标宋简体" panose="02010601030101010101" charset="-122"/>
                <a:ea typeface="方正大标宋简体" panose="02010601030101010101" charset="-122"/>
              </a:rPr>
              <a:t>3. </a:t>
            </a: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方正大标宋简体" panose="02010601030101010101" charset="-122"/>
                <a:ea typeface="方正大标宋简体" panose="02010601030101010101" charset="-122"/>
              </a:rPr>
              <a:t>新建源程序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sp useBgFill="1">
        <p:nvSpPr>
          <p:cNvPr id="45" name="单圆角矩形 5"/>
          <p:cNvSpPr/>
          <p:nvPr>
            <p:custDataLst>
              <p:tags r:id="rId7"/>
            </p:custDataLst>
          </p:nvPr>
        </p:nvSpPr>
        <p:spPr>
          <a:xfrm>
            <a:off x="690563" y="1805623"/>
            <a:ext cx="10810875" cy="1415415"/>
          </a:xfrm>
          <a:prstGeom prst="round1Rect">
            <a:avLst>
              <a:gd name="adj" fmla="val 0"/>
            </a:avLst>
          </a:prstGeom>
          <a:ln>
            <a:noFill/>
          </a:ln>
          <a:effectLst>
            <a:outerShdw blurRad="203200" dist="76200" dir="8100000" algn="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chemeClr val="lt1">
                  <a:lumMod val="100000"/>
                </a:schemeClr>
              </a:solidFill>
              <a:latin typeface="+mj-ea"/>
              <a:ea typeface="+mj-ea"/>
              <a:sym typeface="+mn-ea"/>
            </a:endParaRPr>
          </a:p>
        </p:txBody>
      </p:sp>
      <p:sp useBgFill="1">
        <p:nvSpPr>
          <p:cNvPr id="10" name="单圆角矩形 5"/>
          <p:cNvSpPr/>
          <p:nvPr>
            <p:custDataLst>
              <p:tags r:id="rId8"/>
            </p:custDataLst>
          </p:nvPr>
        </p:nvSpPr>
        <p:spPr>
          <a:xfrm>
            <a:off x="690563" y="1805623"/>
            <a:ext cx="10810875" cy="1415415"/>
          </a:xfrm>
          <a:prstGeom prst="round1Rect">
            <a:avLst>
              <a:gd name="adj" fmla="val 0"/>
            </a:avLst>
          </a:prstGeom>
          <a:solidFill>
            <a:schemeClr val="lt1">
              <a:lumMod val="100000"/>
              <a:alpha val="20000"/>
            </a:schemeClr>
          </a:solidFill>
          <a:ln>
            <a:solidFill>
              <a:schemeClr val="accent1">
                <a:lumMod val="60000"/>
                <a:lumOff val="40000"/>
                <a:alpha val="35000"/>
              </a:schemeClr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2400" b="1" spc="300">
              <a:solidFill>
                <a:schemeClr val="lt1">
                  <a:lumMod val="100000"/>
                </a:schemeClr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1376045" y="2051685"/>
            <a:ext cx="9471660" cy="79883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（</a:t>
            </a:r>
            <a:r>
              <a:rPr lang="en-US" altLang="zh-CN" sz="2000" b="1">
                <a:solidFill>
                  <a:schemeClr val="accent1"/>
                </a:solidFill>
                <a:latin typeface="+mn-ea"/>
                <a:cs typeface="+mn-ea"/>
              </a:rPr>
              <a:t>1</a:t>
            </a: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）窗口左边会出现一个</a:t>
            </a:r>
            <a:r>
              <a:rPr lang="en-US" altLang="zh-CN" sz="2000" b="1">
                <a:solidFill>
                  <a:schemeClr val="accent1"/>
                </a:solidFill>
                <a:latin typeface="+mn-ea"/>
                <a:cs typeface="+mn-ea"/>
              </a:rPr>
              <a:t>“</a:t>
            </a: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解决方案资源管理器</a:t>
            </a:r>
            <a:r>
              <a:rPr lang="en-US" altLang="zh-CN" sz="2000" b="1">
                <a:solidFill>
                  <a:schemeClr val="accent1"/>
                </a:solidFill>
                <a:latin typeface="+mn-ea"/>
                <a:cs typeface="+mn-ea"/>
              </a:rPr>
              <a:t>”</a:t>
            </a: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，鼠标右击</a:t>
            </a:r>
            <a:r>
              <a:rPr lang="en-US" altLang="zh-CN" sz="2000" b="1">
                <a:solidFill>
                  <a:schemeClr val="accent1"/>
                </a:solidFill>
                <a:latin typeface="+mn-ea"/>
                <a:cs typeface="+mn-ea"/>
              </a:rPr>
              <a:t>“</a:t>
            </a: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源文件</a:t>
            </a:r>
            <a:r>
              <a:rPr lang="en-US" altLang="zh-CN" sz="2000" b="1">
                <a:solidFill>
                  <a:schemeClr val="accent1"/>
                </a:solidFill>
                <a:latin typeface="+mn-ea"/>
                <a:cs typeface="+mn-ea"/>
              </a:rPr>
              <a:t>”</a:t>
            </a:r>
            <a:r>
              <a:rPr lang="en-US" altLang="en-US" sz="2000" b="1">
                <a:solidFill>
                  <a:schemeClr val="accent1"/>
                </a:solidFill>
                <a:latin typeface="+mn-ea"/>
                <a:cs typeface="+mn-ea"/>
              </a:rPr>
              <a:t>→</a:t>
            </a:r>
            <a:r>
              <a:rPr lang="en-US" altLang="zh-CN" sz="2000" b="1">
                <a:solidFill>
                  <a:schemeClr val="accent1"/>
                </a:solidFill>
                <a:latin typeface="+mn-ea"/>
                <a:cs typeface="+mn-ea"/>
              </a:rPr>
              <a:t>“</a:t>
            </a: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添加</a:t>
            </a:r>
            <a:r>
              <a:rPr lang="en-US" altLang="zh-CN" sz="2000" b="1">
                <a:solidFill>
                  <a:schemeClr val="accent1"/>
                </a:solidFill>
                <a:latin typeface="+mn-ea"/>
                <a:cs typeface="+mn-ea"/>
              </a:rPr>
              <a:t>”</a:t>
            </a:r>
            <a:r>
              <a:rPr lang="en-US" altLang="en-US" sz="2000" b="1">
                <a:solidFill>
                  <a:schemeClr val="accent1"/>
                </a:solidFill>
                <a:latin typeface="+mn-ea"/>
                <a:cs typeface="+mn-ea"/>
              </a:rPr>
              <a:t>→</a:t>
            </a:r>
            <a:r>
              <a:rPr lang="en-US" altLang="zh-CN" sz="2000" b="1">
                <a:solidFill>
                  <a:schemeClr val="accent1"/>
                </a:solidFill>
                <a:latin typeface="+mn-ea"/>
                <a:cs typeface="+mn-ea"/>
              </a:rPr>
              <a:t>“</a:t>
            </a: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新建项</a:t>
            </a:r>
            <a:r>
              <a:rPr lang="en-US" altLang="zh-CN" sz="2000" b="1">
                <a:solidFill>
                  <a:schemeClr val="accent1"/>
                </a:solidFill>
                <a:latin typeface="+mn-ea"/>
                <a:cs typeface="+mn-ea"/>
              </a:rPr>
              <a:t>”</a:t>
            </a: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（如果已有代码，可以右击</a:t>
            </a:r>
            <a:r>
              <a:rPr lang="en-US" altLang="zh-CN" sz="2000" b="1">
                <a:solidFill>
                  <a:schemeClr val="accent1"/>
                </a:solidFill>
                <a:latin typeface="+mn-ea"/>
                <a:cs typeface="+mn-ea"/>
              </a:rPr>
              <a:t>“</a:t>
            </a: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现有项</a:t>
            </a:r>
            <a:r>
              <a:rPr lang="en-US" altLang="zh-CN" sz="2000" b="1">
                <a:solidFill>
                  <a:schemeClr val="accent1"/>
                </a:solidFill>
                <a:latin typeface="+mn-ea"/>
                <a:cs typeface="+mn-ea"/>
              </a:rPr>
              <a:t>”</a:t>
            </a: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进行选择）</a:t>
            </a:r>
            <a:r>
              <a:rPr lang="en-US" altLang="zh-CN" sz="2000" b="1">
                <a:solidFill>
                  <a:schemeClr val="accent1"/>
                </a:solidFill>
                <a:latin typeface="+mn-ea"/>
                <a:cs typeface="+mn-ea"/>
              </a:rPr>
              <a:t>。</a:t>
            </a:r>
            <a:endParaRPr lang="en-US" altLang="zh-CN" sz="2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8" name="圆角矩形 19"/>
          <p:cNvSpPr/>
          <p:nvPr>
            <p:custDataLst>
              <p:tags r:id="rId10"/>
            </p:custDataLst>
          </p:nvPr>
        </p:nvSpPr>
        <p:spPr>
          <a:xfrm rot="5400000">
            <a:off x="693103" y="2105343"/>
            <a:ext cx="434340" cy="438785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>
                  <a:alpha val="100000"/>
                </a:schemeClr>
              </a:gs>
              <a:gs pos="0">
                <a:schemeClr val="accent1">
                  <a:lumMod val="70000"/>
                  <a:lumOff val="30000"/>
                  <a:alpha val="100000"/>
                </a:schemeClr>
              </a:gs>
            </a:gsLst>
            <a:lin ang="13200000" scaled="0"/>
            <a:tileRect/>
          </a:gradFill>
          <a:ln>
            <a:noFill/>
          </a:ln>
          <a:effectLst>
            <a:outerShdw blurRad="203200" dist="76200" dir="8100000" algn="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chemeClr val="lt1">
                  <a:lumMod val="10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9" name="燕尾形 20"/>
          <p:cNvSpPr/>
          <p:nvPr>
            <p:custDataLst>
              <p:tags r:id="rId11"/>
            </p:custDataLst>
          </p:nvPr>
        </p:nvSpPr>
        <p:spPr>
          <a:xfrm>
            <a:off x="853123" y="2240598"/>
            <a:ext cx="113665" cy="168910"/>
          </a:xfrm>
          <a:prstGeom prst="chevron">
            <a:avLst>
              <a:gd name="adj" fmla="val 64013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 useBgFill="1">
        <p:nvSpPr>
          <p:cNvPr id="13" name="单圆角矩形 5"/>
          <p:cNvSpPr/>
          <p:nvPr>
            <p:custDataLst>
              <p:tags r:id="rId12"/>
            </p:custDataLst>
          </p:nvPr>
        </p:nvSpPr>
        <p:spPr>
          <a:xfrm>
            <a:off x="690563" y="3445193"/>
            <a:ext cx="10810875" cy="1452245"/>
          </a:xfrm>
          <a:prstGeom prst="round1Rect">
            <a:avLst>
              <a:gd name="adj" fmla="val 0"/>
            </a:avLst>
          </a:prstGeom>
          <a:ln>
            <a:noFill/>
          </a:ln>
          <a:effectLst>
            <a:outerShdw blurRad="203200" dist="762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chemeClr val="lt1">
                  <a:lumMod val="100000"/>
                </a:schemeClr>
              </a:solidFill>
              <a:latin typeface="+mj-ea"/>
              <a:ea typeface="+mj-ea"/>
              <a:sym typeface="+mn-ea"/>
            </a:endParaRPr>
          </a:p>
        </p:txBody>
      </p:sp>
      <p:sp useBgFill="1">
        <p:nvSpPr>
          <p:cNvPr id="14" name="单圆角矩形 5"/>
          <p:cNvSpPr/>
          <p:nvPr>
            <p:custDataLst>
              <p:tags r:id="rId13"/>
            </p:custDataLst>
          </p:nvPr>
        </p:nvSpPr>
        <p:spPr>
          <a:xfrm>
            <a:off x="690563" y="3455353"/>
            <a:ext cx="10810875" cy="1443990"/>
          </a:xfrm>
          <a:prstGeom prst="round1Rect">
            <a:avLst>
              <a:gd name="adj" fmla="val 0"/>
            </a:avLst>
          </a:prstGeom>
          <a:solidFill>
            <a:schemeClr val="lt1">
              <a:lumMod val="100000"/>
              <a:alpha val="20000"/>
            </a:schemeClr>
          </a:solidFill>
          <a:ln>
            <a:solidFill>
              <a:schemeClr val="accent2">
                <a:lumMod val="60000"/>
                <a:lumOff val="40000"/>
                <a:alpha val="35000"/>
              </a:schemeClr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2400" b="1" spc="300">
              <a:solidFill>
                <a:schemeClr val="lt1">
                  <a:lumMod val="100000"/>
                </a:schemeClr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14"/>
            </p:custDataLst>
          </p:nvPr>
        </p:nvSpPr>
        <p:spPr>
          <a:xfrm>
            <a:off x="1376045" y="3705225"/>
            <a:ext cx="9838690" cy="91440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</a:rPr>
              <a:t>（</a:t>
            </a:r>
            <a:r>
              <a:rPr lang="en-US" altLang="zh-CN" sz="2000" b="1">
                <a:solidFill>
                  <a:schemeClr val="accent2"/>
                </a:solidFill>
                <a:latin typeface="+mn-ea"/>
                <a:cs typeface="+mn-ea"/>
              </a:rPr>
              <a:t>2</a:t>
            </a: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</a:rPr>
              <a:t>）然后会出现</a:t>
            </a:r>
            <a:r>
              <a:rPr lang="en-US" altLang="zh-CN" sz="2000" b="1">
                <a:solidFill>
                  <a:schemeClr val="accent2"/>
                </a:solidFill>
                <a:latin typeface="+mn-ea"/>
                <a:cs typeface="+mn-ea"/>
              </a:rPr>
              <a:t>“</a:t>
            </a: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</a:rPr>
              <a:t>添加新项</a:t>
            </a:r>
            <a:r>
              <a:rPr lang="en-US" altLang="zh-CN" sz="2000" b="1">
                <a:solidFill>
                  <a:schemeClr val="accent2"/>
                </a:solidFill>
                <a:latin typeface="+mn-ea"/>
                <a:cs typeface="+mn-ea"/>
              </a:rPr>
              <a:t>”</a:t>
            </a: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</a:rPr>
              <a:t>对话框。选择</a:t>
            </a:r>
            <a:r>
              <a:rPr lang="en-US" altLang="zh-CN" sz="2000" b="1">
                <a:solidFill>
                  <a:schemeClr val="accent2"/>
                </a:solidFill>
                <a:latin typeface="+mn-ea"/>
                <a:cs typeface="+mn-ea"/>
              </a:rPr>
              <a:t>“C++ </a:t>
            </a: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</a:rPr>
              <a:t>文件（</a:t>
            </a:r>
            <a:r>
              <a:rPr lang="en-US" altLang="zh-CN" sz="2000" b="1">
                <a:solidFill>
                  <a:schemeClr val="accent2"/>
                </a:solidFill>
                <a:latin typeface="+mn-ea"/>
                <a:cs typeface="+mn-ea"/>
              </a:rPr>
              <a:t>.cpp</a:t>
            </a: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</a:rPr>
              <a:t>）</a:t>
            </a:r>
            <a:r>
              <a:rPr lang="en-US" altLang="zh-CN" sz="2000" b="1">
                <a:solidFill>
                  <a:schemeClr val="accent2"/>
                </a:solidFill>
                <a:latin typeface="+mn-ea"/>
                <a:cs typeface="+mn-ea"/>
              </a:rPr>
              <a:t>”</a:t>
            </a: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</a:rPr>
              <a:t>项，在</a:t>
            </a:r>
            <a:r>
              <a:rPr lang="en-US" altLang="zh-CN" sz="2000" b="1">
                <a:solidFill>
                  <a:schemeClr val="accent2"/>
                </a:solidFill>
                <a:latin typeface="+mn-ea"/>
                <a:cs typeface="+mn-ea"/>
              </a:rPr>
              <a:t>“</a:t>
            </a: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</a:rPr>
              <a:t>名称</a:t>
            </a:r>
            <a:r>
              <a:rPr lang="en-US" altLang="zh-CN" sz="2000" b="1">
                <a:solidFill>
                  <a:schemeClr val="accent2"/>
                </a:solidFill>
                <a:latin typeface="+mn-ea"/>
                <a:cs typeface="+mn-ea"/>
              </a:rPr>
              <a:t>”</a:t>
            </a: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</a:rPr>
              <a:t>编辑框中输入</a:t>
            </a:r>
            <a:r>
              <a:rPr lang="en-US" altLang="zh-CN" sz="2000" b="1">
                <a:solidFill>
                  <a:schemeClr val="accent2"/>
                </a:solidFill>
                <a:latin typeface="+mn-ea"/>
                <a:cs typeface="+mn-ea"/>
              </a:rPr>
              <a:t>“program1_1.c”</a:t>
            </a: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</a:rPr>
              <a:t>后，单击</a:t>
            </a:r>
            <a:r>
              <a:rPr lang="en-US" altLang="zh-CN" sz="2000" b="1">
                <a:solidFill>
                  <a:schemeClr val="accent2"/>
                </a:solidFill>
                <a:latin typeface="+mn-ea"/>
                <a:cs typeface="+mn-ea"/>
              </a:rPr>
              <a:t>“</a:t>
            </a: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</a:rPr>
              <a:t>添加</a:t>
            </a:r>
            <a:r>
              <a:rPr lang="en-US" altLang="zh-CN" sz="2000" b="1">
                <a:solidFill>
                  <a:schemeClr val="accent2"/>
                </a:solidFill>
                <a:latin typeface="+mn-ea"/>
                <a:cs typeface="+mn-ea"/>
              </a:rPr>
              <a:t>”</a:t>
            </a: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</a:rPr>
              <a:t>按钮</a:t>
            </a:r>
            <a:r>
              <a:rPr lang="en-US" altLang="zh-CN" sz="2000" b="1">
                <a:solidFill>
                  <a:schemeClr val="accent2"/>
                </a:solidFill>
                <a:latin typeface="+mn-ea"/>
                <a:cs typeface="+mn-ea"/>
              </a:rPr>
              <a:t>。</a:t>
            </a:r>
            <a:endParaRPr lang="en-US" altLang="zh-CN" sz="20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83" name="圆角矩形 19"/>
          <p:cNvSpPr/>
          <p:nvPr>
            <p:custDataLst>
              <p:tags r:id="rId15"/>
            </p:custDataLst>
          </p:nvPr>
        </p:nvSpPr>
        <p:spPr>
          <a:xfrm rot="5400000">
            <a:off x="693103" y="3744913"/>
            <a:ext cx="434340" cy="438785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2">
                  <a:alpha val="100000"/>
                </a:schemeClr>
              </a:gs>
              <a:gs pos="0">
                <a:schemeClr val="accent2">
                  <a:lumMod val="70000"/>
                  <a:lumOff val="30000"/>
                  <a:alpha val="100000"/>
                </a:schemeClr>
              </a:gs>
            </a:gsLst>
            <a:lin ang="13200000" scaled="0"/>
            <a:tileRect/>
          </a:gradFill>
          <a:ln>
            <a:noFill/>
          </a:ln>
          <a:effectLst>
            <a:outerShdw blurRad="203200" dist="762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chemeClr val="lt1">
                  <a:lumMod val="10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4" name="燕尾形 20"/>
          <p:cNvSpPr/>
          <p:nvPr>
            <p:custDataLst>
              <p:tags r:id="rId16"/>
            </p:custDataLst>
          </p:nvPr>
        </p:nvSpPr>
        <p:spPr>
          <a:xfrm>
            <a:off x="853123" y="3880168"/>
            <a:ext cx="113665" cy="168910"/>
          </a:xfrm>
          <a:prstGeom prst="chevron">
            <a:avLst>
              <a:gd name="adj" fmla="val 64013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 useBgFill="1">
        <p:nvSpPr>
          <p:cNvPr id="91" name="单圆角矩形 5"/>
          <p:cNvSpPr/>
          <p:nvPr>
            <p:custDataLst>
              <p:tags r:id="rId17"/>
            </p:custDataLst>
          </p:nvPr>
        </p:nvSpPr>
        <p:spPr>
          <a:xfrm>
            <a:off x="690563" y="5124133"/>
            <a:ext cx="10810875" cy="1417955"/>
          </a:xfrm>
          <a:prstGeom prst="round1Rect">
            <a:avLst>
              <a:gd name="adj" fmla="val 0"/>
            </a:avLst>
          </a:prstGeom>
          <a:ln>
            <a:noFill/>
          </a:ln>
          <a:effectLst>
            <a:outerShdw blurRad="203200" dist="76200" dir="8100000" algn="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chemeClr val="lt1">
                  <a:lumMod val="100000"/>
                </a:schemeClr>
              </a:solidFill>
              <a:latin typeface="+mj-ea"/>
              <a:ea typeface="+mj-ea"/>
              <a:sym typeface="+mn-ea"/>
            </a:endParaRPr>
          </a:p>
        </p:txBody>
      </p:sp>
      <p:sp useBgFill="1">
        <p:nvSpPr>
          <p:cNvPr id="17" name="单圆角矩形 5"/>
          <p:cNvSpPr/>
          <p:nvPr>
            <p:custDataLst>
              <p:tags r:id="rId18"/>
            </p:custDataLst>
          </p:nvPr>
        </p:nvSpPr>
        <p:spPr>
          <a:xfrm>
            <a:off x="690563" y="5125403"/>
            <a:ext cx="10810875" cy="1415415"/>
          </a:xfrm>
          <a:prstGeom prst="round1Rect">
            <a:avLst>
              <a:gd name="adj" fmla="val 0"/>
            </a:avLst>
          </a:prstGeom>
          <a:solidFill>
            <a:schemeClr val="lt1">
              <a:lumMod val="100000"/>
              <a:alpha val="20000"/>
            </a:schemeClr>
          </a:solidFill>
          <a:ln>
            <a:solidFill>
              <a:schemeClr val="accent1">
                <a:lumMod val="60000"/>
                <a:lumOff val="40000"/>
                <a:alpha val="35000"/>
              </a:schemeClr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2400" b="1" spc="300">
              <a:solidFill>
                <a:schemeClr val="lt1">
                  <a:lumMod val="100000"/>
                </a:schemeClr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19"/>
            </p:custDataLst>
          </p:nvPr>
        </p:nvSpPr>
        <p:spPr>
          <a:xfrm>
            <a:off x="1376045" y="5343525"/>
            <a:ext cx="9838690" cy="79883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（</a:t>
            </a:r>
            <a:r>
              <a:rPr lang="en-US" altLang="zh-CN" sz="2000" b="1">
                <a:solidFill>
                  <a:schemeClr val="accent1"/>
                </a:solidFill>
                <a:latin typeface="+mn-ea"/>
                <a:cs typeface="+mn-ea"/>
              </a:rPr>
              <a:t>3</a:t>
            </a: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）添加新文件后，可以在</a:t>
            </a:r>
            <a:r>
              <a:rPr lang="en-US" altLang="zh-CN" sz="2000" b="1">
                <a:solidFill>
                  <a:schemeClr val="accent1"/>
                </a:solidFill>
                <a:latin typeface="+mn-ea"/>
                <a:cs typeface="+mn-ea"/>
              </a:rPr>
              <a:t>“</a:t>
            </a: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源代码编写区域</a:t>
            </a:r>
            <a:r>
              <a:rPr lang="en-US" altLang="zh-CN" sz="2000" b="1">
                <a:solidFill>
                  <a:schemeClr val="accent1"/>
                </a:solidFill>
                <a:latin typeface="+mn-ea"/>
                <a:cs typeface="+mn-ea"/>
              </a:rPr>
              <a:t>”</a:t>
            </a: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输入源程序。另外，在</a:t>
            </a:r>
            <a:r>
              <a:rPr lang="en-US" altLang="zh-CN" sz="2000" b="1">
                <a:solidFill>
                  <a:schemeClr val="accent1"/>
                </a:solidFill>
                <a:latin typeface="+mn-ea"/>
                <a:cs typeface="+mn-ea"/>
              </a:rPr>
              <a:t>“</a:t>
            </a: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解决方案资源管理器</a:t>
            </a:r>
            <a:r>
              <a:rPr lang="en-US" altLang="zh-CN" sz="2000" b="1">
                <a:solidFill>
                  <a:schemeClr val="accent1"/>
                </a:solidFill>
                <a:latin typeface="+mn-ea"/>
                <a:cs typeface="+mn-ea"/>
              </a:rPr>
              <a:t>”</a:t>
            </a: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窗格的项目组的</a:t>
            </a:r>
            <a:r>
              <a:rPr lang="en-US" altLang="zh-CN" sz="2000" b="1">
                <a:solidFill>
                  <a:schemeClr val="accent1"/>
                </a:solidFill>
                <a:latin typeface="+mn-ea"/>
                <a:cs typeface="+mn-ea"/>
              </a:rPr>
              <a:t>“</a:t>
            </a: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源文件</a:t>
            </a:r>
            <a:r>
              <a:rPr lang="en-US" altLang="zh-CN" sz="2000" b="1">
                <a:solidFill>
                  <a:schemeClr val="accent1"/>
                </a:solidFill>
                <a:latin typeface="+mn-ea"/>
                <a:cs typeface="+mn-ea"/>
              </a:rPr>
              <a:t>”</a:t>
            </a: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中便有了源程序文件的列表。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94" name="圆角矩形 19"/>
          <p:cNvSpPr/>
          <p:nvPr>
            <p:custDataLst>
              <p:tags r:id="rId20"/>
            </p:custDataLst>
          </p:nvPr>
        </p:nvSpPr>
        <p:spPr>
          <a:xfrm rot="5400000">
            <a:off x="693103" y="5320348"/>
            <a:ext cx="434340" cy="438785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>
                  <a:alpha val="100000"/>
                </a:schemeClr>
              </a:gs>
              <a:gs pos="0">
                <a:schemeClr val="accent1">
                  <a:lumMod val="70000"/>
                  <a:lumOff val="30000"/>
                  <a:alpha val="100000"/>
                </a:schemeClr>
              </a:gs>
            </a:gsLst>
            <a:lin ang="13200000" scaled="0"/>
            <a:tileRect/>
          </a:gradFill>
          <a:ln>
            <a:noFill/>
          </a:ln>
          <a:effectLst>
            <a:outerShdw blurRad="203200" dist="76200" dir="8100000" algn="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chemeClr val="lt1">
                  <a:lumMod val="10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5" name="燕尾形 20"/>
          <p:cNvSpPr/>
          <p:nvPr>
            <p:custDataLst>
              <p:tags r:id="rId21"/>
            </p:custDataLst>
          </p:nvPr>
        </p:nvSpPr>
        <p:spPr>
          <a:xfrm>
            <a:off x="853123" y="5455603"/>
            <a:ext cx="113665" cy="168910"/>
          </a:xfrm>
          <a:prstGeom prst="chevron">
            <a:avLst>
              <a:gd name="adj" fmla="val 64013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009015" y="770255"/>
            <a:ext cx="10411460" cy="441960"/>
          </a:xfrm>
        </p:spPr>
        <p:txBody>
          <a:bodyPr>
            <a:normAutofit fontScale="90000"/>
          </a:bodyPr>
          <a:lstStyle/>
          <a:p>
            <a:r>
              <a:rPr lang="en-US" altLang="en-US">
                <a:solidFill>
                  <a:schemeClr val="accent1">
                    <a:lumMod val="75000"/>
                  </a:schemeClr>
                </a:solidFill>
              </a:rPr>
              <a:t>4. 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编译和连接程序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9" name="图片 128" descr="/data/temp/4e55f953-4f10-4812-b289-0b899d018783/0735515e-ad77-11f0-855c-9a2d2859a05b.jpg@base@tag=imgScale&amp;m=1&amp;w=1537&amp;h=1903&amp;q=950735515e-ad77-11f0-855c-9a2d2859a05b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 l="28926" r="6397"/>
          <a:stretch>
            <a:fillRect/>
          </a:stretch>
        </p:blipFill>
        <p:spPr>
          <a:xfrm>
            <a:off x="6655720" y="1"/>
            <a:ext cx="5536279" cy="6857999"/>
          </a:xfrm>
          <a:custGeom>
            <a:avLst/>
            <a:gdLst>
              <a:gd name="connsiteX0" fmla="*/ 3428998 w 5536279"/>
              <a:gd name="connsiteY0" fmla="*/ 0 h 6857999"/>
              <a:gd name="connsiteX1" fmla="*/ 5536279 w 5536279"/>
              <a:gd name="connsiteY1" fmla="*/ 0 h 6857999"/>
              <a:gd name="connsiteX2" fmla="*/ 5536279 w 5536279"/>
              <a:gd name="connsiteY2" fmla="*/ 2704204 h 6857999"/>
              <a:gd name="connsiteX3" fmla="*/ 4811483 w 5536279"/>
              <a:gd name="connsiteY3" fmla="*/ 3429000 h 6857999"/>
              <a:gd name="connsiteX4" fmla="*/ 5536279 w 5536279"/>
              <a:gd name="connsiteY4" fmla="*/ 4153796 h 6857999"/>
              <a:gd name="connsiteX5" fmla="*/ 5536279 w 5536279"/>
              <a:gd name="connsiteY5" fmla="*/ 6857999 h 6857999"/>
              <a:gd name="connsiteX6" fmla="*/ 3428999 w 5536279"/>
              <a:gd name="connsiteY6" fmla="*/ 6857999 h 6857999"/>
              <a:gd name="connsiteX7" fmla="*/ 0 w 5536279"/>
              <a:gd name="connsiteY7" fmla="*/ 342900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36279" h="6857999">
                <a:moveTo>
                  <a:pt x="3428998" y="0"/>
                </a:moveTo>
                <a:lnTo>
                  <a:pt x="5536279" y="0"/>
                </a:lnTo>
                <a:lnTo>
                  <a:pt x="5536279" y="2704204"/>
                </a:lnTo>
                <a:lnTo>
                  <a:pt x="4811483" y="3429000"/>
                </a:lnTo>
                <a:lnTo>
                  <a:pt x="5536279" y="4153796"/>
                </a:lnTo>
                <a:lnTo>
                  <a:pt x="5536279" y="6857999"/>
                </a:lnTo>
                <a:lnTo>
                  <a:pt x="3428999" y="6857999"/>
                </a:lnTo>
                <a:lnTo>
                  <a:pt x="0" y="342900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9525">
            <a:solidFill>
              <a:schemeClr val="accent1">
                <a:alpha val="10000"/>
              </a:schemeClr>
            </a:solidFill>
          </a:ln>
        </p:spPr>
      </p:pic>
      <p:sp>
        <p:nvSpPr>
          <p:cNvPr id="6" name="边界"/>
          <p:cNvSpPr/>
          <p:nvPr>
            <p:custDataLst>
              <p:tags r:id="rId4"/>
            </p:custDataLst>
          </p:nvPr>
        </p:nvSpPr>
        <p:spPr>
          <a:xfrm>
            <a:off x="1131211" y="1591310"/>
            <a:ext cx="5184225" cy="457454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13" name="正文"/>
          <p:cNvSpPr txBox="1"/>
          <p:nvPr>
            <p:custDataLst>
              <p:tags r:id="rId5"/>
            </p:custDataLst>
          </p:nvPr>
        </p:nvSpPr>
        <p:spPr>
          <a:xfrm>
            <a:off x="1131211" y="2192160"/>
            <a:ext cx="2287588" cy="12174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0"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在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Visual C++2010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中，选择“调试”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→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“生成解决方案（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B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）”菜单项，即可启动程序的编译过程。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14" name="标题"/>
          <p:cNvSpPr txBox="1"/>
          <p:nvPr>
            <p:custDataLst>
              <p:tags r:id="rId6"/>
            </p:custDataLst>
          </p:nvPr>
        </p:nvSpPr>
        <p:spPr>
          <a:xfrm>
            <a:off x="1670961" y="1825085"/>
            <a:ext cx="2287588" cy="28833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选择编译菜单项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27" name="正文"/>
          <p:cNvSpPr txBox="1"/>
          <p:nvPr>
            <p:custDataLst>
              <p:tags r:id="rId7"/>
            </p:custDataLst>
          </p:nvPr>
        </p:nvSpPr>
        <p:spPr>
          <a:xfrm>
            <a:off x="4027213" y="2192160"/>
            <a:ext cx="2287588" cy="12174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0"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编译结果会在编译信息显示区展示，用户可以通过此区域了解编译过程中的详细信息。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28" name="标题"/>
          <p:cNvSpPr txBox="1"/>
          <p:nvPr>
            <p:custDataLst>
              <p:tags r:id="rId8"/>
            </p:custDataLst>
          </p:nvPr>
        </p:nvSpPr>
        <p:spPr>
          <a:xfrm>
            <a:off x="4566963" y="1825085"/>
            <a:ext cx="2287588" cy="28833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查看编译信息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5" name="圆角矩形 10"/>
          <p:cNvSpPr/>
          <p:nvPr>
            <p:custDataLst>
              <p:tags r:id="rId9"/>
            </p:custDataLst>
          </p:nvPr>
        </p:nvSpPr>
        <p:spPr>
          <a:xfrm>
            <a:off x="1131846" y="1723408"/>
            <a:ext cx="468695" cy="468695"/>
          </a:xfrm>
          <a:prstGeom prst="roundRect">
            <a:avLst>
              <a:gd name="adj" fmla="val 1036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 sz="2000" b="1">
              <a:solidFill>
                <a:srgbClr val="FFFFFF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  <p:pic>
        <p:nvPicPr>
          <p:cNvPr id="590" name="图片 589" descr="32313538333935363b32313538333934333bb6d4bbb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233460" y="1825022"/>
            <a:ext cx="265467" cy="265467"/>
          </a:xfrm>
          <a:prstGeom prst="rect">
            <a:avLst/>
          </a:prstGeom>
        </p:spPr>
      </p:pic>
      <p:sp>
        <p:nvSpPr>
          <p:cNvPr id="29" name="圆角矩形 28"/>
          <p:cNvSpPr/>
          <p:nvPr>
            <p:custDataLst>
              <p:tags r:id="rId12"/>
            </p:custDataLst>
          </p:nvPr>
        </p:nvSpPr>
        <p:spPr>
          <a:xfrm>
            <a:off x="4027848" y="1723408"/>
            <a:ext cx="468695" cy="468695"/>
          </a:xfrm>
          <a:prstGeom prst="roundRect">
            <a:avLst>
              <a:gd name="adj" fmla="val 1036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 sz="2000" b="1">
              <a:solidFill>
                <a:srgbClr val="FFFFFF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  <p:pic>
        <p:nvPicPr>
          <p:cNvPr id="592" name="图片 591" descr="32313538333935363b32313538333934373bcec4bcfebcd0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129462" y="1825022"/>
            <a:ext cx="265467" cy="265467"/>
          </a:xfrm>
          <a:prstGeom prst="rect">
            <a:avLst/>
          </a:prstGeom>
        </p:spPr>
      </p:pic>
      <p:sp>
        <p:nvSpPr>
          <p:cNvPr id="16" name="正文"/>
          <p:cNvSpPr txBox="1"/>
          <p:nvPr>
            <p:custDataLst>
              <p:tags r:id="rId15"/>
            </p:custDataLst>
          </p:nvPr>
        </p:nvSpPr>
        <p:spPr>
          <a:xfrm>
            <a:off x="1131211" y="4527379"/>
            <a:ext cx="2287588" cy="12174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0"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如果编译过程中发现语法错误，系统会停止编译并给出错误信息，用户需要根据错误信息修正代码。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17" name="标题"/>
          <p:cNvSpPr txBox="1"/>
          <p:nvPr>
            <p:custDataLst>
              <p:tags r:id="rId16"/>
            </p:custDataLst>
          </p:nvPr>
        </p:nvSpPr>
        <p:spPr>
          <a:xfrm>
            <a:off x="1749701" y="4137444"/>
            <a:ext cx="2287588" cy="28833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语法错误处理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8" name="正文"/>
          <p:cNvSpPr txBox="1"/>
          <p:nvPr>
            <p:custDataLst>
              <p:tags r:id="rId17"/>
            </p:custDataLst>
          </p:nvPr>
        </p:nvSpPr>
        <p:spPr>
          <a:xfrm>
            <a:off x="4027170" y="4527550"/>
            <a:ext cx="2828290" cy="12172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0"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双击编译信息显示区中的错误信息行，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Visual C++2010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将自动定位到含有错误的代码行，便于用户快速修复问题。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19" name="标题"/>
          <p:cNvSpPr txBox="1"/>
          <p:nvPr>
            <p:custDataLst>
              <p:tags r:id="rId18"/>
            </p:custDataLst>
          </p:nvPr>
        </p:nvSpPr>
        <p:spPr>
          <a:xfrm>
            <a:off x="4645703" y="4137444"/>
            <a:ext cx="2287588" cy="28833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错误定位方法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20" name="圆角矩形 18"/>
          <p:cNvSpPr/>
          <p:nvPr>
            <p:custDataLst>
              <p:tags r:id="rId19"/>
            </p:custDataLst>
          </p:nvPr>
        </p:nvSpPr>
        <p:spPr>
          <a:xfrm>
            <a:off x="1131846" y="4058628"/>
            <a:ext cx="468695" cy="468695"/>
          </a:xfrm>
          <a:prstGeom prst="roundRect">
            <a:avLst>
              <a:gd name="adj" fmla="val 103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 sz="2000" b="1">
              <a:solidFill>
                <a:srgbClr val="FFFFFF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22" name="圆角矩形 21"/>
          <p:cNvSpPr/>
          <p:nvPr>
            <p:custDataLst>
              <p:tags r:id="rId20"/>
            </p:custDataLst>
          </p:nvPr>
        </p:nvSpPr>
        <p:spPr>
          <a:xfrm>
            <a:off x="4027848" y="4058628"/>
            <a:ext cx="468695" cy="468695"/>
          </a:xfrm>
          <a:prstGeom prst="roundRect">
            <a:avLst>
              <a:gd name="adj" fmla="val 1036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 sz="2000" b="1">
              <a:solidFill>
                <a:srgbClr val="FFFFFF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  <p:pic>
        <p:nvPicPr>
          <p:cNvPr id="591" name="图片 590" descr="32313538333935363b32313538333935323bd3cabcfe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232825" y="4159607"/>
            <a:ext cx="266437" cy="266437"/>
          </a:xfrm>
          <a:prstGeom prst="rect">
            <a:avLst/>
          </a:prstGeom>
        </p:spPr>
      </p:pic>
      <p:pic>
        <p:nvPicPr>
          <p:cNvPr id="593" name="图片 592" descr="32313538333935363b32313538333934313bb8f6c8cbd0c5cfa2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128827" y="4159607"/>
            <a:ext cx="266437" cy="266437"/>
          </a:xfrm>
          <a:prstGeom prst="rect">
            <a:avLst/>
          </a:prstGeom>
        </p:spPr>
      </p:pic>
    </p:spTree>
    <p:custDataLst>
      <p:tags r:id="rId26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055327" y="88519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</a:defRPr>
            </a:lvl1pPr>
          </a:lstStyle>
          <a:p>
            <a:r>
              <a:rPr lang="en-US" altLang="en-US">
                <a:solidFill>
                  <a:schemeClr val="accent1">
                    <a:lumMod val="75000"/>
                  </a:schemeClr>
                </a:solidFill>
              </a:rPr>
              <a:t>5. 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运行程序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矩形 2"/>
          <p:cNvSpPr/>
          <p:nvPr>
            <p:custDataLst>
              <p:tags r:id="rId2"/>
            </p:custDataLst>
          </p:nvPr>
        </p:nvSpPr>
        <p:spPr>
          <a:xfrm>
            <a:off x="1040765" y="2324735"/>
            <a:ext cx="2942590" cy="84137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编译成功后，用户可以执行“调试”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→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“开始执行（不调试）”命令来运行程序。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3"/>
          <p:cNvSpPr/>
          <p:nvPr>
            <p:custDataLst>
              <p:tags r:id="rId3"/>
            </p:custDataLst>
          </p:nvPr>
        </p:nvSpPr>
        <p:spPr>
          <a:xfrm>
            <a:off x="696000" y="1668365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执行程序命令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8" name="矩形 4"/>
          <p:cNvSpPr/>
          <p:nvPr>
            <p:custDataLst>
              <p:tags r:id="rId4"/>
            </p:custDataLst>
          </p:nvPr>
        </p:nvSpPr>
        <p:spPr>
          <a:xfrm>
            <a:off x="1027430" y="4625975"/>
            <a:ext cx="2955925" cy="84137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程序运行后，会弹出运行结果窗口，展示程序执行的输出。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5"/>
          <p:cNvSpPr/>
          <p:nvPr>
            <p:custDataLst>
              <p:tags r:id="rId5"/>
            </p:custDataLst>
          </p:nvPr>
        </p:nvSpPr>
        <p:spPr>
          <a:xfrm>
            <a:off x="696000" y="3960198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3"/>
                </a:solidFill>
                <a:latin typeface="+mn-ea"/>
                <a:cs typeface="+mn-ea"/>
              </a:rPr>
              <a:t>运行结果展示</a:t>
            </a:r>
            <a:endParaRPr lang="zh-CN" altLang="en-US" sz="2400" b="1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10" name="矩形 14"/>
          <p:cNvSpPr/>
          <p:nvPr>
            <p:custDataLst>
              <p:tags r:id="rId6"/>
            </p:custDataLst>
          </p:nvPr>
        </p:nvSpPr>
        <p:spPr>
          <a:xfrm>
            <a:off x="8209280" y="2336165"/>
            <a:ext cx="2727960" cy="84137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另一种快速运行程序的方法是使用【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Ctrl+F5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】快捷键，这将启动程序并跳过调试步骤。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矩形 15"/>
          <p:cNvSpPr/>
          <p:nvPr>
            <p:custDataLst>
              <p:tags r:id="rId7"/>
            </p:custDataLst>
          </p:nvPr>
        </p:nvSpPr>
        <p:spPr>
          <a:xfrm>
            <a:off x="8209072" y="1668365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2"/>
                </a:solidFill>
                <a:latin typeface="+mn-ea"/>
                <a:cs typeface="+mn-ea"/>
              </a:rPr>
              <a:t>使用快捷键运行</a:t>
            </a:r>
            <a:endParaRPr lang="zh-CN" altLang="en-US" sz="24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12" name="矩形 19"/>
          <p:cNvSpPr/>
          <p:nvPr>
            <p:custDataLst>
              <p:tags r:id="rId8"/>
            </p:custDataLst>
          </p:nvPr>
        </p:nvSpPr>
        <p:spPr>
          <a:xfrm>
            <a:off x="8209280" y="4625975"/>
            <a:ext cx="2613025" cy="84137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用户可以通过按任意键结束程序运行，并且随之关闭运行结果窗口。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8" name="矩形 21"/>
          <p:cNvSpPr/>
          <p:nvPr>
            <p:custDataLst>
              <p:tags r:id="rId9"/>
            </p:custDataLst>
          </p:nvPr>
        </p:nvSpPr>
        <p:spPr>
          <a:xfrm>
            <a:off x="8209072" y="3961468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4"/>
                </a:solidFill>
                <a:latin typeface="+mn-ea"/>
                <a:cs typeface="+mn-ea"/>
              </a:rPr>
              <a:t>结束运行操作</a:t>
            </a:r>
            <a:endParaRPr lang="zh-CN" altLang="en-US" sz="2400" b="1">
              <a:solidFill>
                <a:schemeClr val="accent4"/>
              </a:solidFill>
              <a:latin typeface="+mn-ea"/>
              <a:cs typeface="+mn-ea"/>
            </a:endParaRPr>
          </a:p>
        </p:txBody>
      </p:sp>
      <p:pic>
        <p:nvPicPr>
          <p:cNvPr id="19" name="图片 22" descr="/data/temp/383366ad-46aa-46c7-b538-86ad93ed4b14/07cd23f4-ad77-11f0-9cee-be9fe3302c3c.jpg@base@tag=imgScale&amp;m=1&amp;w=450&amp;h=450&amp;q=9507cd23f4-ad77-11f0-9cee-be9fe3302c3c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 l="16667" r="16667"/>
          <a:stretch>
            <a:fillRect/>
          </a:stretch>
        </p:blipFill>
        <p:spPr>
          <a:xfrm>
            <a:off x="4318226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5" name="图片 12" descr="/data/temp/383366ad-46aa-46c7-b538-86ad93ed4b14/07cd2d5e-ad77-11f0-9cee-be9fe3302c3c.jpg@base@tag=imgScale&amp;m=1&amp;w=450&amp;h=450&amp;q=9507cd2d5e-ad77-11f0-9cee-be9fe3302c3c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 l="16667" r="16667"/>
          <a:stretch>
            <a:fillRect/>
          </a:stretch>
        </p:blipFill>
        <p:spPr>
          <a:xfrm>
            <a:off x="6278572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6" name="图片 20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5" t="4500" r="19675" b="4500"/>
          <a:stretch>
            <a:fillRect/>
          </a:stretch>
        </p:blipFill>
        <p:spPr>
          <a:xfrm>
            <a:off x="4323307" y="3928446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" name="图片 13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5" t="4500" r="19675" b="4500"/>
          <a:stretch>
            <a:fillRect/>
          </a:stretch>
        </p:blipFill>
        <p:spPr>
          <a:xfrm>
            <a:off x="6278572" y="3928446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1" name="八边形 23"/>
          <p:cNvSpPr/>
          <p:nvPr>
            <p:custDataLst>
              <p:tags r:id="rId18"/>
            </p:custDataLst>
          </p:nvPr>
        </p:nvSpPr>
        <p:spPr>
          <a:xfrm>
            <a:off x="4318226" y="2882548"/>
            <a:ext cx="506392" cy="506392"/>
          </a:xfrm>
          <a:prstGeom prst="oct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2" name="八边形 27"/>
          <p:cNvSpPr/>
          <p:nvPr>
            <p:custDataLst>
              <p:tags r:id="rId19"/>
            </p:custDataLst>
          </p:nvPr>
        </p:nvSpPr>
        <p:spPr>
          <a:xfrm>
            <a:off x="7391785" y="2882548"/>
            <a:ext cx="506392" cy="506392"/>
          </a:xfrm>
          <a:prstGeom prst="oct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八边形 28"/>
          <p:cNvSpPr/>
          <p:nvPr>
            <p:custDataLst>
              <p:tags r:id="rId20"/>
            </p:custDataLst>
          </p:nvPr>
        </p:nvSpPr>
        <p:spPr>
          <a:xfrm>
            <a:off x="4318226" y="5041659"/>
            <a:ext cx="506392" cy="506392"/>
          </a:xfrm>
          <a:prstGeom prst="oct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4" name="八边形 29"/>
          <p:cNvSpPr/>
          <p:nvPr>
            <p:custDataLst>
              <p:tags r:id="rId21"/>
            </p:custDataLst>
          </p:nvPr>
        </p:nvSpPr>
        <p:spPr>
          <a:xfrm>
            <a:off x="7391785" y="5041659"/>
            <a:ext cx="506392" cy="506392"/>
          </a:xfrm>
          <a:prstGeom prst="oct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16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稻壳儿：耗崽 24-5"/>
          <p:cNvSpPr txBox="1"/>
          <p:nvPr>
            <p:custDataLst>
              <p:tags r:id="rId1"/>
            </p:custDataLst>
          </p:nvPr>
        </p:nvSpPr>
        <p:spPr>
          <a:xfrm>
            <a:off x="11608435" y="6433185"/>
            <a:ext cx="197485" cy="16954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lt1">
                    <a:lumMod val="50000"/>
                  </a:schemeClr>
                </a:solidFill>
                <a:effectLst/>
                <a:uLnTx/>
                <a:uFillTx/>
                <a:latin typeface="汉仪中黑S" panose="00020600040101010101" pitchFamily="18" charset="-122"/>
                <a:ea typeface="汉仪文黑-55简" panose="00020600040101010101" pitchFamily="18" charset="-122"/>
                <a:cs typeface="+mn-ea"/>
                <a:sym typeface="汉仪中黑S" panose="00020600040101010101" pitchFamily="18" charset="-122"/>
              </a:rPr>
              <a:t>02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lt1">
                  <a:lumMod val="50000"/>
                </a:schemeClr>
              </a:solidFill>
              <a:effectLst/>
              <a:uLnTx/>
              <a:uFillTx/>
              <a:latin typeface="汉仪中黑S" panose="00020600040101010101" pitchFamily="18" charset="-122"/>
              <a:ea typeface="汉仪文黑-55简" panose="00020600040101010101" pitchFamily="18" charset="-122"/>
              <a:cs typeface="+mn-ea"/>
              <a:sym typeface="汉仪中黑S" panose="00020600040101010101" pitchFamily="18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3201029" y="3872230"/>
            <a:ext cx="1678305" cy="769620"/>
          </a:xfrm>
          <a:prstGeom prst="rect">
            <a:avLst/>
          </a:prstGeom>
          <a:noFill/>
        </p:spPr>
        <p:txBody>
          <a:bodyPr wrap="square" bIns="0" rtlCol="0" anchor="b" anchorCtr="0">
            <a:normAutofit/>
          </a:bodyPr>
          <a:lstStyle>
            <a:defPPr>
              <a:defRPr lang="en-US"/>
            </a:defPPr>
            <a:lvl1pPr algn="ctr">
              <a:defRPr sz="5400" b="1">
                <a:solidFill>
                  <a:schemeClr val="tx2"/>
                </a:solidFill>
                <a:effectLst>
                  <a:outerShdw blurRad="38100" dist="38100" dir="2700000" algn="tl">
                    <a:schemeClr val="tx2">
                      <a:alpha val="43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charset="0"/>
                <a:ea typeface="汉仪大黑简" panose="02010600000101010101" charset="-122"/>
                <a:sym typeface="汉仪中黑S" panose="00020600040101010101" pitchFamily="18" charset="-122"/>
              </a:rPr>
              <a:t>目录</a:t>
            </a:r>
            <a:endParaRPr lang="zh-CN" altLang="en-US" sz="4400" dirty="0">
              <a:solidFill>
                <a:schemeClr val="accent1">
                  <a:lumMod val="75000"/>
                </a:schemeClr>
              </a:solidFill>
              <a:effectLst/>
              <a:latin typeface="Arial Black" panose="020B0A04020102020204" charset="0"/>
              <a:ea typeface="汉仪大黑简" panose="02010600000101010101" charset="-122"/>
              <a:sym typeface="汉仪中黑S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08040" y="3228340"/>
            <a:ext cx="5266690" cy="25698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 b="1">
                <a:latin typeface="BiaoZhunCuHei" panose="02000503000000000000" charset="-122"/>
                <a:ea typeface="BiaoZhunCuHei" panose="02000503000000000000" charset="-122"/>
                <a:cs typeface="BiaoZhunCuHei" panose="02000503000000000000" charset="-122"/>
              </a:rPr>
              <a:t>任务</a:t>
            </a:r>
            <a:r>
              <a:rPr lang="en-US" altLang="zh-CN" sz="2400" b="1">
                <a:latin typeface="BiaoZhunCuHei" panose="02000503000000000000" charset="-122"/>
                <a:ea typeface="BiaoZhunCuHei" panose="02000503000000000000" charset="-122"/>
                <a:cs typeface="BiaoZhunCuHei" panose="02000503000000000000" charset="-122"/>
              </a:rPr>
              <a:t> 1 C </a:t>
            </a:r>
            <a:r>
              <a:rPr lang="zh-CN" altLang="en-US" sz="2400" b="1">
                <a:latin typeface="BiaoZhunCuHei" panose="02000503000000000000" charset="-122"/>
                <a:ea typeface="BiaoZhunCuHei" panose="02000503000000000000" charset="-122"/>
                <a:cs typeface="BiaoZhunCuHei" panose="02000503000000000000" charset="-122"/>
              </a:rPr>
              <a:t>语言的发展与特点</a:t>
            </a:r>
            <a:r>
              <a:rPr lang="en-US" altLang="zh-CN" sz="2400" b="1">
                <a:latin typeface="BiaoZhunCuHei" panose="02000503000000000000" charset="-122"/>
                <a:ea typeface="BiaoZhunCuHei" panose="02000503000000000000" charset="-122"/>
                <a:cs typeface="BiaoZhunCuHei" panose="02000503000000000000" charset="-122"/>
              </a:rPr>
              <a:t> </a:t>
            </a:r>
            <a:endParaRPr lang="en-US" altLang="zh-CN" sz="2400" b="1">
              <a:latin typeface="BiaoZhunCuHei" panose="02000503000000000000" charset="-122"/>
              <a:ea typeface="BiaoZhunCuHei" panose="02000503000000000000" charset="-122"/>
              <a:cs typeface="BiaoZhunCuHei" panose="02000503000000000000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b="1">
                <a:latin typeface="BiaoZhunCuHei" panose="02000503000000000000" charset="-122"/>
                <a:ea typeface="BiaoZhunCuHei" panose="02000503000000000000" charset="-122"/>
                <a:cs typeface="BiaoZhunCuHei" panose="02000503000000000000" charset="-122"/>
              </a:rPr>
              <a:t>任务</a:t>
            </a:r>
            <a:r>
              <a:rPr lang="en-US" altLang="zh-CN" sz="2400" b="1">
                <a:latin typeface="BiaoZhunCuHei" panose="02000503000000000000" charset="-122"/>
                <a:ea typeface="BiaoZhunCuHei" panose="02000503000000000000" charset="-122"/>
                <a:cs typeface="BiaoZhunCuHei" panose="02000503000000000000" charset="-122"/>
              </a:rPr>
              <a:t> 2 </a:t>
            </a:r>
            <a:r>
              <a:rPr lang="zh-CN" altLang="en-US" sz="2400" b="1">
                <a:latin typeface="BiaoZhunCuHei" panose="02000503000000000000" charset="-122"/>
                <a:ea typeface="BiaoZhunCuHei" panose="02000503000000000000" charset="-122"/>
                <a:cs typeface="BiaoZhunCuHei" panose="02000503000000000000" charset="-122"/>
              </a:rPr>
              <a:t>编写第一个</a:t>
            </a:r>
            <a:r>
              <a:rPr lang="en-US" altLang="zh-CN" sz="2400" b="1">
                <a:latin typeface="BiaoZhunCuHei" panose="02000503000000000000" charset="-122"/>
                <a:ea typeface="BiaoZhunCuHei" panose="02000503000000000000" charset="-122"/>
                <a:cs typeface="BiaoZhunCuHei" panose="02000503000000000000" charset="-122"/>
              </a:rPr>
              <a:t> C </a:t>
            </a:r>
            <a:r>
              <a:rPr lang="zh-CN" altLang="en-US" sz="2400" b="1">
                <a:latin typeface="BiaoZhunCuHei" panose="02000503000000000000" charset="-122"/>
                <a:ea typeface="BiaoZhunCuHei" panose="02000503000000000000" charset="-122"/>
                <a:cs typeface="BiaoZhunCuHei" panose="02000503000000000000" charset="-122"/>
              </a:rPr>
              <a:t>程序</a:t>
            </a:r>
            <a:r>
              <a:rPr lang="en-US" altLang="zh-CN" sz="2400" b="1">
                <a:latin typeface="BiaoZhunCuHei" panose="02000503000000000000" charset="-122"/>
                <a:ea typeface="BiaoZhunCuHei" panose="02000503000000000000" charset="-122"/>
                <a:cs typeface="BiaoZhunCuHei" panose="02000503000000000000" charset="-122"/>
              </a:rPr>
              <a:t> </a:t>
            </a:r>
            <a:endParaRPr lang="en-US" altLang="zh-CN" sz="2400" b="1">
              <a:latin typeface="BiaoZhunCuHei" panose="02000503000000000000" charset="-122"/>
              <a:ea typeface="BiaoZhunCuHei" panose="02000503000000000000" charset="-122"/>
              <a:cs typeface="BiaoZhunCuHei" panose="02000503000000000000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b="1">
                <a:latin typeface="BiaoZhunCuHei" panose="02000503000000000000" charset="-122"/>
                <a:ea typeface="BiaoZhunCuHei" panose="02000503000000000000" charset="-122"/>
                <a:cs typeface="BiaoZhunCuHei" panose="02000503000000000000" charset="-122"/>
              </a:rPr>
              <a:t>任务</a:t>
            </a:r>
            <a:r>
              <a:rPr lang="en-US" altLang="zh-CN" sz="2400" b="1">
                <a:latin typeface="BiaoZhunCuHei" panose="02000503000000000000" charset="-122"/>
                <a:ea typeface="BiaoZhunCuHei" panose="02000503000000000000" charset="-122"/>
                <a:cs typeface="BiaoZhunCuHei" panose="02000503000000000000" charset="-122"/>
              </a:rPr>
              <a:t> 3 C </a:t>
            </a:r>
            <a:r>
              <a:rPr lang="zh-CN" altLang="en-US" sz="2400" b="1">
                <a:latin typeface="BiaoZhunCuHei" panose="02000503000000000000" charset="-122"/>
                <a:ea typeface="BiaoZhunCuHei" panose="02000503000000000000" charset="-122"/>
                <a:cs typeface="BiaoZhunCuHei" panose="02000503000000000000" charset="-122"/>
              </a:rPr>
              <a:t>程序的执行过程</a:t>
            </a:r>
            <a:r>
              <a:rPr lang="en-US" altLang="zh-CN" sz="2400" b="1">
                <a:latin typeface="BiaoZhunCuHei" panose="02000503000000000000" charset="-122"/>
                <a:ea typeface="BiaoZhunCuHei" panose="02000503000000000000" charset="-122"/>
                <a:cs typeface="BiaoZhunCuHei" panose="02000503000000000000" charset="-122"/>
              </a:rPr>
              <a:t> </a:t>
            </a:r>
            <a:endParaRPr lang="en-US" altLang="zh-CN" sz="2400" b="1">
              <a:latin typeface="BiaoZhunCuHei" panose="02000503000000000000" charset="-122"/>
              <a:ea typeface="BiaoZhunCuHei" panose="02000503000000000000" charset="-122"/>
              <a:cs typeface="BiaoZhunCuHei" panose="02000503000000000000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b="1">
                <a:latin typeface="BiaoZhunCuHei" panose="02000503000000000000" charset="-122"/>
                <a:ea typeface="BiaoZhunCuHei" panose="02000503000000000000" charset="-122"/>
                <a:cs typeface="BiaoZhunCuHei" panose="02000503000000000000" charset="-122"/>
              </a:rPr>
              <a:t>任务</a:t>
            </a:r>
            <a:r>
              <a:rPr lang="en-US" altLang="zh-CN" sz="2400" b="1">
                <a:latin typeface="BiaoZhunCuHei" panose="02000503000000000000" charset="-122"/>
                <a:ea typeface="BiaoZhunCuHei" panose="02000503000000000000" charset="-122"/>
                <a:cs typeface="BiaoZhunCuHei" panose="02000503000000000000" charset="-122"/>
              </a:rPr>
              <a:t> 4 C </a:t>
            </a:r>
            <a:r>
              <a:rPr lang="zh-CN" altLang="en-US" sz="2400" b="1">
                <a:latin typeface="BiaoZhunCuHei" panose="02000503000000000000" charset="-122"/>
                <a:ea typeface="BiaoZhunCuHei" panose="02000503000000000000" charset="-122"/>
                <a:cs typeface="BiaoZhunCuHei" panose="02000503000000000000" charset="-122"/>
              </a:rPr>
              <a:t>语言的开发环境</a:t>
            </a:r>
            <a:endParaRPr lang="zh-CN" altLang="en-US" sz="2400" b="1">
              <a:latin typeface="BiaoZhunCuHei" panose="02000503000000000000" charset="-122"/>
              <a:ea typeface="BiaoZhunCuHei" panose="02000503000000000000" charset="-122"/>
              <a:cs typeface="BiaoZhunCuHei" panose="02000503000000000000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2" name="图片 1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32" name="稻壳儿：耗崽 1-24"/>
          <p:cNvSpPr txBox="1"/>
          <p:nvPr/>
        </p:nvSpPr>
        <p:spPr>
          <a:xfrm>
            <a:off x="1061085" y="478155"/>
            <a:ext cx="100691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知识拓展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9955" y="478155"/>
            <a:ext cx="8874125" cy="610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</a:pPr>
            <a:r>
              <a:rPr lang="en-US" altLang="zh-CN" sz="3200">
                <a:solidFill>
                  <a:schemeClr val="accent1">
                    <a:lumMod val="75000"/>
                  </a:schemeClr>
                </a:solidFill>
              </a:rPr>
              <a:t>C 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</a:rPr>
              <a:t>语言与丹尼斯</a:t>
            </a:r>
            <a:r>
              <a:rPr lang="en-US" altLang="zh-CN" sz="3200">
                <a:solidFill>
                  <a:schemeClr val="accent1">
                    <a:lumMod val="75000"/>
                  </a:schemeClr>
                </a:solidFill>
              </a:rPr>
              <a:t>·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</a:rPr>
              <a:t>里奇</a:t>
            </a:r>
            <a:endParaRPr lang="zh-CN" altLang="en-US" sz="32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42390" y="1518920"/>
            <a:ext cx="999426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丹尼斯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里奇，全名丹尼斯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麦卡利斯泰尔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里奇，美国计算机科学家，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语言之父，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UNIX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之父。他对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ALTRAN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语言、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BCPL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语言、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Multics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UNIX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的发展做出了巨大贡献。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丹尼斯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里奇在哈佛大学学习物理学和应用数学，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1967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年进入贝尔实验室，曾担任朗讯技术公司系统软件研究部门的领导人。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1983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年，他与肯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汤普森一起获得了图灵奖。理由是他们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研究发展了通用的操作系统理论，尤其是实现了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UNIX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操作系统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1999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年，两人为发展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语言和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UNIX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操作系统一起获得了美国国家技术奖章。作为一门伟大的语言，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语言的发展颇为有趣，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语言是借助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UNIX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操作系统的翅膀而起飞的，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UNIX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操作系统也由于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语言而得以快速移植落地生根，两者相辅相成，成就了软件史上最精彩的一幕。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是这样一个有趣的故事：</a:t>
            </a:r>
            <a:r>
              <a:rPr lang="en-US" altLang="zh-CN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Ken Thompson </a:t>
            </a:r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想写个模拟在太阳系航行（</a:t>
            </a:r>
            <a:r>
              <a:rPr lang="en-US" altLang="zh-CN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Space Travel</a:t>
            </a:r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）的电子游戏玩，身边只有一台没有操作系统的空闲机器</a:t>
            </a:r>
            <a:r>
              <a:rPr lang="en-US" altLang="zh-CN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PDP-7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，而游戏必须使用操作系统的一些功能，于是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Ken Thompson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开始着手用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B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语言为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PDP-7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开发一个操作系统，后来这个操作系统便命名为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UNIX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。这个过程吸引到了同样酷爱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Space Travel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Dennis Ritchie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，他便加入到了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Thompson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的开发项目中。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Dennis Ritchie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的开发重心在改造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B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语言，结果诞生了取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BCPL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语言第二个字母的新语言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——C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语言。可见，这个创造操作系统的快乐远远超出了玩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Space Travel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的初衷。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98368" y="219393"/>
            <a:ext cx="11030177" cy="6346824"/>
          </a:xfrm>
          <a:prstGeom prst="rect">
            <a:avLst/>
          </a:prstGeom>
        </p:spPr>
      </p:pic>
      <p:pic>
        <p:nvPicPr>
          <p:cNvPr id="2" name="图片 1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24" name="图片 23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98550" y="561340"/>
            <a:ext cx="10274300" cy="5677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字语坊OS经典粗黑" panose="02000503000000000000" charset="-122"/>
                <a:ea typeface="字语坊OS经典粗黑" panose="02000503000000000000" charset="-122"/>
                <a:cs typeface="字语坊OS经典粗黑" panose="02000503000000000000" charset="-122"/>
                <a:sym typeface="字语坊OS经典粗黑" panose="02000503000000000000" charset="-122"/>
              </a:rPr>
              <a:t>丹尼斯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  <a:latin typeface="字语坊OS经典粗黑" panose="02000503000000000000" charset="-122"/>
                <a:ea typeface="字语坊OS经典粗黑" panose="02000503000000000000" charset="-122"/>
                <a:cs typeface="字语坊OS经典粗黑" panose="02000503000000000000" charset="-122"/>
                <a:sym typeface="字语坊OS经典粗黑" panose="02000503000000000000" charset="-122"/>
              </a:rPr>
              <a:t>·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字语坊OS经典粗黑" panose="02000503000000000000" charset="-122"/>
                <a:ea typeface="字语坊OS经典粗黑" panose="02000503000000000000" charset="-122"/>
                <a:cs typeface="字语坊OS经典粗黑" panose="02000503000000000000" charset="-122"/>
                <a:sym typeface="字语坊OS经典粗黑" panose="02000503000000000000" charset="-122"/>
              </a:rPr>
              <a:t>里奇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拥有着神奇的创新思维，并懂得与人分享。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著名的计算机科学家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N.Wirth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评价他说：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里奇先生的创新精神令人感动，</a:t>
            </a:r>
            <a:r>
              <a:rPr lang="en-US" altLang="zh-CN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 </a:t>
            </a:r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年如一日，在他所从事的领域辛勤耕耘，他的多项发明，包括</a:t>
            </a:r>
            <a:r>
              <a:rPr lang="en-US" altLang="zh-CN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 </a:t>
            </a:r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语言、</a:t>
            </a:r>
            <a:r>
              <a:rPr lang="en-US" altLang="zh-CN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Linux</a:t>
            </a:r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Plan9</a:t>
            </a:r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，无论哪一项，在软件发展史上都有着举足轻重的地位。与他的伟大成就形成对照的是他的行事态度低调，他的表达就像他的软件一样，简洁、生动而准确。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麻省理工大学计算机系的马丁教授评价说：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如果说，乔布斯是可视化产品中的国王，那么，丹尼斯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奇就是不可见王国中的君主。乔布斯的贡献在于他如此了解用户的需求和渴望，以至于创造出了让当代人乐不思蜀的科技产品。然而却是里奇先生为这些产品提供了最核心的部件，人们看不到这些部件，却每天都在使用着。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里奇先生的同事布莱恩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克尼汉评价说：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牛顿说他是站在巨人的肩膀上，如今，我们都站在里奇的肩膀上。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这句话是对丹尼斯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里奇先生一生最有力的评价。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2011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10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12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日，丹尼斯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里奇去世，享年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70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岁。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2011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10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13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日，在众多的国际互动论坛上，计算机爱好者们以特有的方式纪念这位编程语言的重要奠基人。许多网友的发帖中没有只字片言，仅仅留下一个分号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。在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语言中，分号标志着一行指令语句的结束，网友们以此来悼念这位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“C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语言之父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语言是使用最广泛的语言之一，可以说，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语言的诞生是现代程序语言革命的起点。自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语言出现后，以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语言为根基的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C++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Java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C#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等面向对象语言相继诞生，并在各自领域大获成功。但今天，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语言以其独特的优点，依旧在系统编程、嵌入式编程等领域占据着统治地位。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稻壳儿：耗崽 22"/>
          <p:cNvPicPr>
            <a:picLocks noChangeAspect="1"/>
          </p:cNvPicPr>
          <p:nvPr/>
        </p:nvPicPr>
        <p:blipFill rotWithShape="1">
          <a:blip r:embed="rId1"/>
          <a:srcRect l="29933" t="18883"/>
          <a:stretch>
            <a:fillRect/>
          </a:stretch>
        </p:blipFill>
        <p:spPr>
          <a:xfrm>
            <a:off x="-1" y="0"/>
            <a:ext cx="2498925" cy="2035086"/>
          </a:xfrm>
          <a:prstGeom prst="rect">
            <a:avLst/>
          </a:prstGeom>
        </p:spPr>
      </p:pic>
      <p:pic>
        <p:nvPicPr>
          <p:cNvPr id="15" name="稻壳儿：耗崽 23"/>
          <p:cNvPicPr>
            <a:picLocks noChangeAspect="1"/>
          </p:cNvPicPr>
          <p:nvPr/>
        </p:nvPicPr>
        <p:blipFill rotWithShape="1">
          <a:blip r:embed="rId2"/>
          <a:srcRect r="29972" b="14126"/>
          <a:stretch>
            <a:fillRect/>
          </a:stretch>
        </p:blipFill>
        <p:spPr>
          <a:xfrm>
            <a:off x="10035271" y="4983806"/>
            <a:ext cx="2156729" cy="1873367"/>
          </a:xfrm>
          <a:prstGeom prst="rect">
            <a:avLst/>
          </a:prstGeom>
        </p:spPr>
      </p:pic>
      <p:sp>
        <p:nvSpPr>
          <p:cNvPr id="18" name="标题 7"/>
          <p:cNvSpPr/>
          <p:nvPr>
            <p:custDataLst>
              <p:tags r:id="rId3"/>
            </p:custDataLst>
          </p:nvPr>
        </p:nvSpPr>
        <p:spPr>
          <a:xfrm>
            <a:off x="1248410" y="2403310"/>
            <a:ext cx="4846500" cy="2210850"/>
          </a:xfrm>
          <a:prstGeom prst="rect">
            <a:avLst/>
          </a:prstGeo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600" dirty="0">
                <a:solidFill>
                  <a:schemeClr val="accent1">
                    <a:lumMod val="75000"/>
                  </a:schemeClr>
                </a:solidFill>
                <a:sym typeface="汉仪中黑S" panose="00020600040101010101" pitchFamily="18" charset="-122"/>
              </a:rPr>
              <a:t>感谢聆听</a:t>
            </a:r>
            <a:endParaRPr lang="zh-CN" altLang="en-US" sz="6600" dirty="0">
              <a:solidFill>
                <a:schemeClr val="accent1">
                  <a:lumMod val="75000"/>
                </a:schemeClr>
              </a:solidFill>
              <a:sym typeface="汉仪中黑S" panose="00020600040101010101" pitchFamily="18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 idx="1"/>
            <p:custDataLst>
              <p:tags r:id="rId1"/>
            </p:custDataLst>
          </p:nvPr>
        </p:nvSpPr>
        <p:spPr>
          <a:xfrm>
            <a:off x="4955925" y="2948829"/>
            <a:ext cx="5299325" cy="801914"/>
          </a:xfrm>
        </p:spPr>
        <p:txBody>
          <a:bodyPr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4000">
                <a:solidFill>
                  <a:schemeClr val="accent1">
                    <a:lumMod val="75000"/>
                  </a:schemeClr>
                </a:solidFill>
              </a:rPr>
              <a:t>C 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</a:rPr>
              <a:t>的数据类型</a:t>
            </a:r>
            <a:endParaRPr lang="zh-CN" altLang="en-US" sz="4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1" name="文本框 50"/>
          <p:cNvSpPr txBox="1"/>
          <p:nvPr>
            <p:custDataLst>
              <p:tags r:id="rId2"/>
            </p:custDataLst>
          </p:nvPr>
        </p:nvSpPr>
        <p:spPr>
          <a:xfrm>
            <a:off x="1987550" y="1831772"/>
            <a:ext cx="2873850" cy="3195079"/>
          </a:xfrm>
          <a:prstGeom prst="rect">
            <a:avLst/>
          </a:prstGeom>
          <a:noFill/>
          <a:ln>
            <a:noFill/>
          </a:ln>
        </p:spPr>
        <p:txBody>
          <a:bodyPr wrap="square" lIns="101600" tIns="38100" rIns="63500" bIns="38100" rtlCol="0" anchor="ctr" anchorCtr="0">
            <a:normAutofit fontScale="90000"/>
          </a:bodyPr>
          <a:p>
            <a:pPr algn="r"/>
            <a:r>
              <a:rPr lang="en-US" altLang="zh-CN" sz="16600" spc="400" dirty="0">
                <a:ln w="38100">
                  <a:solidFill>
                    <a:schemeClr val="dk1"/>
                  </a:solidFill>
                </a:ln>
                <a:solidFill>
                  <a:schemeClr val="dk1">
                    <a:lumMod val="85000"/>
                    <a:lumOff val="15000"/>
                  </a:schemeClr>
                </a:solidFill>
                <a:latin typeface="Arial Black" panose="020B0A04020102020204" charset="0"/>
                <a:ea typeface="汉仪中黑 简" panose="00020600040101010101" charset="-122"/>
                <a:cs typeface="汉仪中黑 简" panose="00020600040101010101" charset="-122"/>
              </a:rPr>
              <a:t>01</a:t>
            </a:r>
            <a:endParaRPr lang="en-US" altLang="zh-CN" sz="16600" spc="400" dirty="0">
              <a:ln w="38100">
                <a:solidFill>
                  <a:schemeClr val="dk1"/>
                </a:solidFill>
              </a:ln>
              <a:solidFill>
                <a:schemeClr val="dk1">
                  <a:lumMod val="85000"/>
                  <a:lumOff val="15000"/>
                </a:schemeClr>
              </a:solidFill>
              <a:latin typeface="Arial Black" panose="020B0A04020102020204" charset="0"/>
              <a:ea typeface="汉仪中黑 简" panose="00020600040101010101" charset="-122"/>
              <a:cs typeface="汉仪中黑 简" panose="0002060004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9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VCG2113675701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alphaModFix amt="97000"/>
          </a:blip>
          <a:srcRect t="-1051"/>
          <a:stretch>
            <a:fillRect/>
          </a:stretch>
        </p:blipFill>
        <p:spPr>
          <a:xfrm>
            <a:off x="579318" y="218758"/>
            <a:ext cx="11030177" cy="6346824"/>
          </a:xfrm>
          <a:prstGeom prst="rect">
            <a:avLst/>
          </a:prstGeom>
        </p:spPr>
      </p:pic>
      <p:pic>
        <p:nvPicPr>
          <p:cNvPr id="16" name="图片 15" descr="VCG21136756987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75733" t="-841" r="-6264" b="68826"/>
          <a:stretch>
            <a:fillRect/>
          </a:stretch>
        </p:blipFill>
        <p:spPr>
          <a:xfrm>
            <a:off x="10335257" y="0"/>
            <a:ext cx="1853555" cy="1796150"/>
          </a:xfrm>
          <a:prstGeom prst="rect">
            <a:avLst/>
          </a:prstGeom>
        </p:spPr>
      </p:pic>
      <p:pic>
        <p:nvPicPr>
          <p:cNvPr id="6" name="图片 5" descr="VCG2113675698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-113278" t="-41662" r="-27718" b="-10777"/>
          <a:stretch>
            <a:fillRect/>
          </a:stretch>
        </p:blipFill>
        <p:spPr>
          <a:xfrm flipH="1">
            <a:off x="0" y="5052060"/>
            <a:ext cx="1844676" cy="1806563"/>
          </a:xfrm>
          <a:prstGeom prst="rect">
            <a:avLst/>
          </a:prstGeom>
        </p:spPr>
      </p:pic>
      <p:sp>
        <p:nvSpPr>
          <p:cNvPr id="69" name="稻壳儿：耗崽 1-24"/>
          <p:cNvSpPr txBox="1"/>
          <p:nvPr/>
        </p:nvSpPr>
        <p:spPr>
          <a:xfrm>
            <a:off x="1221105" y="1733550"/>
            <a:ext cx="1005649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汉仪中黑 简" panose="00020600040101010101" charset="-122"/>
                <a:ea typeface="汉仪中黑 简" panose="00020600040101010101" charset="-122"/>
                <a:cs typeface="汉仪中黑S" panose="00020600040101010101" pitchFamily="18" charset="-122"/>
                <a:sym typeface="汉仪中黑S" panose="00020600040101010101" pitchFamily="18" charset="-122"/>
              </a:rPr>
              <a:t>任务目标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汉仪中黑 简" panose="00020600040101010101" charset="-122"/>
              <a:ea typeface="汉仪中黑 简" panose="00020600040101010101" charset="-122"/>
              <a:cs typeface="汉仪中黑S" panose="00020600040101010101" pitchFamily="18" charset="-122"/>
              <a:sym typeface="汉仪中黑S" panose="00020600040101010101" pitchFamily="18" charset="-122"/>
            </a:endParaRPr>
          </a:p>
        </p:txBody>
      </p:sp>
      <p:sp>
        <p:nvSpPr>
          <p:cNvPr id="54" name="稻壳儿：耗崽 22-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21105" y="2755265"/>
            <a:ext cx="9847580" cy="1078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1.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能列举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语言的主要特点、优点及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语言的应用领域；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2.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能深入感悟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语言发展历程，激发学习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语言的兴趣；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  <a:p>
            <a:pPr lvl="0" algn="l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3.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能在学习</a:t>
            </a:r>
            <a:r>
              <a:rPr lang="en-US" altLang="zh-CN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 C </a:t>
            </a:r>
            <a:r>
              <a:rPr lang="zh-CN" altLang="en-US" dirty="0">
                <a:solidFill>
                  <a:schemeClr val="dk1"/>
                </a:solidFill>
                <a:latin typeface="汉仪中黑 简" panose="00020600040101010101" charset="-122"/>
                <a:ea typeface="汉仪中黑 简" panose="00020600040101010101" charset="-122"/>
                <a:cs typeface="+mn-ea"/>
                <a:sym typeface="汉仪中黑S" panose="00020600040101010101" pitchFamily="18" charset="-122"/>
              </a:rPr>
              <a:t>语言的道路上守正创新、勇毅前行。</a:t>
            </a:r>
            <a:endParaRPr lang="zh-CN" altLang="en-US" dirty="0">
              <a:solidFill>
                <a:schemeClr val="dk1"/>
              </a:solidFill>
              <a:latin typeface="汉仪中黑 简" panose="00020600040101010101" charset="-122"/>
              <a:ea typeface="汉仪中黑 简" panose="00020600040101010101" charset="-122"/>
              <a:cs typeface="+mn-ea"/>
              <a:sym typeface="汉仪中黑S" panose="00020600040101010101" pitchFamily="18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008337" y="1061720"/>
            <a:ext cx="10852237" cy="441964"/>
          </a:xfrm>
        </p:spPr>
        <p:txBody>
          <a:bodyPr/>
          <a:lstStyle/>
          <a:p>
            <a:r>
              <a:rPr lang="en-US" altLang="en-US">
                <a:solidFill>
                  <a:schemeClr val="accent1">
                    <a:lumMod val="75000"/>
                  </a:schemeClr>
                </a:solidFill>
              </a:rPr>
              <a:t>1.C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语言作为中级语言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任意多边形 4"/>
          <p:cNvSpPr/>
          <p:nvPr>
            <p:custDataLst>
              <p:tags r:id="rId2"/>
            </p:custDataLst>
          </p:nvPr>
        </p:nvSpPr>
        <p:spPr>
          <a:xfrm>
            <a:off x="7899400" y="-635"/>
            <a:ext cx="4292600" cy="68586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760" h="10825">
                <a:moveTo>
                  <a:pt x="1604" y="0"/>
                </a:moveTo>
                <a:lnTo>
                  <a:pt x="6760" y="0"/>
                </a:lnTo>
                <a:lnTo>
                  <a:pt x="6760" y="10825"/>
                </a:lnTo>
                <a:lnTo>
                  <a:pt x="2785" y="10825"/>
                </a:lnTo>
                <a:lnTo>
                  <a:pt x="2728" y="10776"/>
                </a:lnTo>
                <a:cubicBezTo>
                  <a:pt x="1057" y="9320"/>
                  <a:pt x="0" y="7177"/>
                  <a:pt x="0" y="4786"/>
                </a:cubicBezTo>
                <a:cubicBezTo>
                  <a:pt x="0" y="3005"/>
                  <a:pt x="587" y="1360"/>
                  <a:pt x="1577" y="35"/>
                </a:cubicBezTo>
                <a:lnTo>
                  <a:pt x="1604" y="0"/>
                </a:lnTo>
                <a:close/>
              </a:path>
            </a:pathLst>
          </a:custGeom>
          <a:gradFill flip="none" rotWithShape="1">
            <a:gsLst>
              <a:gs pos="30000">
                <a:schemeClr val="accent1"/>
              </a:gs>
              <a:gs pos="88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  <a:effectLst>
            <a:outerShdw blurRad="190500" dist="635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36" name="图片 35" descr="/data/temp/5c885d3d-4fe4-4e63-a115-361bc2d59586/fc7d3a5d-ad71-11f0-8ce4-c61b6755d8c0.jpg@base@tag=imgScale&amp;m=1&amp;w=1075&amp;h=1908&amp;q=95fc7d3a5d-ad71-11f0-8ce4-c61b6755d8c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21820" r="21820"/>
          <a:stretch>
            <a:fillRect/>
          </a:stretch>
        </p:blipFill>
        <p:spPr>
          <a:xfrm>
            <a:off x="8317865" y="0"/>
            <a:ext cx="3874135" cy="6873875"/>
          </a:xfrm>
          <a:custGeom>
            <a:avLst/>
            <a:gdLst>
              <a:gd name="connsiteX0" fmla="*/ 842291 w 3865427"/>
              <a:gd name="connsiteY0" fmla="*/ 0 h 6858000"/>
              <a:gd name="connsiteX1" fmla="*/ 3865427 w 3865427"/>
              <a:gd name="connsiteY1" fmla="*/ 0 h 6858000"/>
              <a:gd name="connsiteX2" fmla="*/ 3865427 w 3865427"/>
              <a:gd name="connsiteY2" fmla="*/ 6858000 h 6858000"/>
              <a:gd name="connsiteX3" fmla="*/ 3468900 w 3865427"/>
              <a:gd name="connsiteY3" fmla="*/ 6858000 h 6858000"/>
              <a:gd name="connsiteX4" fmla="*/ 3142970 w 3865427"/>
              <a:gd name="connsiteY4" fmla="*/ 6777914 h 6858000"/>
              <a:gd name="connsiteX5" fmla="*/ 0 w 3865427"/>
              <a:gd name="connsiteY5" fmla="*/ 2579532 h 6858000"/>
              <a:gd name="connsiteX6" fmla="*/ 747011 w 3865427"/>
              <a:gd name="connsiteY6" fmla="*/ 13398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5427" h="6858000">
                <a:moveTo>
                  <a:pt x="842291" y="0"/>
                </a:moveTo>
                <a:lnTo>
                  <a:pt x="3865427" y="0"/>
                </a:lnTo>
                <a:lnTo>
                  <a:pt x="3865427" y="6858000"/>
                </a:lnTo>
                <a:lnTo>
                  <a:pt x="3468900" y="6858000"/>
                </a:lnTo>
                <a:lnTo>
                  <a:pt x="3142970" y="6777914"/>
                </a:lnTo>
                <a:cubicBezTo>
                  <a:pt x="1326609" y="6246203"/>
                  <a:pt x="0" y="4567791"/>
                  <a:pt x="0" y="2579532"/>
                </a:cubicBezTo>
                <a:cubicBezTo>
                  <a:pt x="0" y="1673647"/>
                  <a:pt x="275387" y="832082"/>
                  <a:pt x="747011" y="133987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solidFill>
              <a:schemeClr val="accent1">
                <a:alpha val="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" name="边界"/>
          <p:cNvSpPr/>
          <p:nvPr>
            <p:custDataLst>
              <p:tags r:id="rId5"/>
            </p:custDataLst>
          </p:nvPr>
        </p:nvSpPr>
        <p:spPr>
          <a:xfrm>
            <a:off x="1095347" y="1705241"/>
            <a:ext cx="7005167" cy="4568927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600">
              <a:solidFill>
                <a:schemeClr val="lt1"/>
              </a:solidFill>
              <a:sym typeface="+mn-ea"/>
            </a:endParaRPr>
          </a:p>
        </p:txBody>
      </p:sp>
      <p:sp>
        <p:nvSpPr>
          <p:cNvPr id="7" name="正文"/>
          <p:cNvSpPr txBox="1"/>
          <p:nvPr>
            <p:custDataLst>
              <p:tags r:id="rId6"/>
            </p:custDataLst>
          </p:nvPr>
        </p:nvSpPr>
        <p:spPr>
          <a:xfrm>
            <a:off x="1096010" y="2195830"/>
            <a:ext cx="6654800" cy="86614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C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语言将高级语言的基本结构和语句与低级语言的实用性相结合，使它既能提供高级语言的抽象，又不失低级语言对硬件操作的能力。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8" name="标题"/>
          <p:cNvSpPr txBox="1"/>
          <p:nvPr>
            <p:custDataLst>
              <p:tags r:id="rId7"/>
            </p:custDataLst>
          </p:nvPr>
        </p:nvSpPr>
        <p:spPr>
          <a:xfrm>
            <a:off x="1095981" y="1863184"/>
            <a:ext cx="7004673" cy="338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000" b="1" dirty="0">
                <a:solidFill>
                  <a:schemeClr val="accent1"/>
                </a:solidFill>
                <a:uFillTx/>
                <a:latin typeface="+mn-ea"/>
                <a:sym typeface="+mn-ea"/>
              </a:rPr>
              <a:t>结合高级与低级语言特性</a:t>
            </a:r>
            <a:endParaRPr lang="zh-CN" altLang="en-US" sz="2000" b="1" dirty="0">
              <a:solidFill>
                <a:schemeClr val="accent1"/>
              </a:solidFill>
              <a:uFillTx/>
              <a:latin typeface="+mn-ea"/>
              <a:sym typeface="+mn-ea"/>
            </a:endParaRPr>
          </a:p>
        </p:txBody>
      </p:sp>
      <p:sp>
        <p:nvSpPr>
          <p:cNvPr id="10" name="正文"/>
          <p:cNvSpPr txBox="1"/>
          <p:nvPr>
            <p:custDataLst>
              <p:tags r:id="rId8"/>
            </p:custDataLst>
          </p:nvPr>
        </p:nvSpPr>
        <p:spPr>
          <a:xfrm>
            <a:off x="1096010" y="3753485"/>
            <a:ext cx="6560185" cy="86614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C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语言允许程序员像汇编语言一样直接对位、字节和地址进行操作，这些是计算机最基本的工作单元，使得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C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语言在系统编程方面具有强大的能力。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1" name="标题"/>
          <p:cNvSpPr txBox="1"/>
          <p:nvPr>
            <p:custDataLst>
              <p:tags r:id="rId9"/>
            </p:custDataLst>
          </p:nvPr>
        </p:nvSpPr>
        <p:spPr>
          <a:xfrm>
            <a:off x="1095981" y="3421047"/>
            <a:ext cx="7004673" cy="338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000" b="1" dirty="0">
                <a:solidFill>
                  <a:schemeClr val="accent2"/>
                </a:solidFill>
                <a:uFillTx/>
                <a:latin typeface="+mn-ea"/>
                <a:sym typeface="+mn-ea"/>
              </a:rPr>
              <a:t>操作位、字节和地址</a:t>
            </a:r>
            <a:endParaRPr lang="zh-CN" altLang="en-US" sz="2000" b="1" dirty="0">
              <a:solidFill>
                <a:schemeClr val="accent2"/>
              </a:solidFill>
              <a:uFillTx/>
              <a:latin typeface="+mn-ea"/>
              <a:sym typeface="+mn-ea"/>
            </a:endParaRPr>
          </a:p>
        </p:txBody>
      </p:sp>
      <p:sp>
        <p:nvSpPr>
          <p:cNvPr id="12" name="正文"/>
          <p:cNvSpPr txBox="1"/>
          <p:nvPr>
            <p:custDataLst>
              <p:tags r:id="rId10"/>
            </p:custDataLst>
          </p:nvPr>
        </p:nvSpPr>
        <p:spPr>
          <a:xfrm>
            <a:off x="1095981" y="5311287"/>
            <a:ext cx="7004673" cy="8658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通过直接操作计算机的基本工作单元，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C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语言能够实现高效的系统级编程，这在其他高级语言中是不常见的。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3" name="标题"/>
          <p:cNvSpPr txBox="1"/>
          <p:nvPr>
            <p:custDataLst>
              <p:tags r:id="rId11"/>
            </p:custDataLst>
          </p:nvPr>
        </p:nvSpPr>
        <p:spPr>
          <a:xfrm>
            <a:off x="1095981" y="4978909"/>
            <a:ext cx="7004673" cy="338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000" b="1" dirty="0">
                <a:solidFill>
                  <a:schemeClr val="accent3"/>
                </a:solidFill>
                <a:uFillTx/>
                <a:latin typeface="+mn-ea"/>
                <a:sym typeface="+mn-ea"/>
              </a:rPr>
              <a:t>计算机基本工作单元</a:t>
            </a:r>
            <a:endParaRPr lang="zh-CN" altLang="en-US" sz="2000" b="1" dirty="0">
              <a:solidFill>
                <a:schemeClr val="accent3"/>
              </a:solidFill>
              <a:uFillTx/>
              <a:latin typeface="+mn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标题 2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195070" y="791845"/>
            <a:ext cx="10327005" cy="441960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</a:defRPr>
            </a:lvl1pPr>
          </a:lstStyle>
          <a:p>
            <a:r>
              <a:rPr lang="en-US" altLang="en-US">
                <a:solidFill>
                  <a:schemeClr val="accent1">
                    <a:lumMod val="75000"/>
                  </a:schemeClr>
                </a:solidFill>
              </a:rPr>
              <a:t>2.C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语言的结构化特性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矩形 5"/>
          <p:cNvSpPr/>
          <p:nvPr>
            <p:custDataLst>
              <p:tags r:id="rId2"/>
            </p:custDataLst>
          </p:nvPr>
        </p:nvSpPr>
        <p:spPr>
          <a:xfrm>
            <a:off x="1994900" y="3453612"/>
            <a:ext cx="2168323" cy="48229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</a:rPr>
              <a:t>代码与数据的分隔化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3" name="矩形 8"/>
          <p:cNvSpPr/>
          <p:nvPr>
            <p:custDataLst>
              <p:tags r:id="rId3"/>
            </p:custDataLst>
          </p:nvPr>
        </p:nvSpPr>
        <p:spPr>
          <a:xfrm>
            <a:off x="1823720" y="3931920"/>
            <a:ext cx="2348230" cy="15627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C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语言作为结构式语言，其代码和数据是分隔化的，这使得程序的各个部分除了必要的信息交流外彼此独立，有助于提高代码的可读性和可维护性。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6" name="图片 1" descr="/data/temp/02a11fb9-b7db-4a48-865d-05045bf66e97/fcb663b7-ad71-11f0-9e8e-d682bc7350c2.jpg@base@tag=imgScale&amp;m=1&amp;w=485&amp;h=753&amp;q=95fcb663b7-ad71-11f0-9e8e-d682bc7350c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13304" r="13304"/>
          <a:stretch>
            <a:fillRect/>
          </a:stretch>
        </p:blipFill>
        <p:spPr>
          <a:xfrm>
            <a:off x="2306955" y="1324610"/>
            <a:ext cx="1274445" cy="197993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17" name="椭圆 4"/>
          <p:cNvSpPr/>
          <p:nvPr>
            <p:custDataLst>
              <p:tags r:id="rId6"/>
            </p:custDataLst>
          </p:nvPr>
        </p:nvSpPr>
        <p:spPr>
          <a:xfrm>
            <a:off x="1995170" y="2037080"/>
            <a:ext cx="401320" cy="457835"/>
          </a:xfrm>
          <a:prstGeom prst="ellipse">
            <a:avLst/>
          </a:prstGeom>
          <a:solidFill>
            <a:srgbClr val="FFFFFF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6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8" name="图片 2" descr="/data/temp/02a11fb9-b7db-4a48-865d-05045bf66e97/fcb6640b-ad71-11f0-9e8e-d682bc7350c2.jpg@base@tag=imgScale&amp;m=1&amp;w=485&amp;h=753&amp;q=95fcb6640b-ad71-11f0-9e8e-d682bc7350c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1691" r="1691"/>
          <a:stretch>
            <a:fillRect/>
          </a:stretch>
        </p:blipFill>
        <p:spPr>
          <a:xfrm>
            <a:off x="5210175" y="1324610"/>
            <a:ext cx="1274445" cy="197993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solidFill>
              <a:schemeClr val="accent2">
                <a:alpha val="20000"/>
              </a:schemeClr>
            </a:solidFill>
          </a:ln>
        </p:spPr>
      </p:pic>
      <p:sp>
        <p:nvSpPr>
          <p:cNvPr id="19" name="椭圆 7"/>
          <p:cNvSpPr/>
          <p:nvPr>
            <p:custDataLst>
              <p:tags r:id="rId9"/>
            </p:custDataLst>
          </p:nvPr>
        </p:nvSpPr>
        <p:spPr>
          <a:xfrm>
            <a:off x="4896485" y="2037080"/>
            <a:ext cx="401320" cy="457835"/>
          </a:xfrm>
          <a:prstGeom prst="ellipse">
            <a:avLst/>
          </a:prstGeom>
          <a:solidFill>
            <a:srgbClr val="FFFFFF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600" b="1" dirty="0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0" name="矩形 11"/>
          <p:cNvSpPr/>
          <p:nvPr>
            <p:custDataLst>
              <p:tags r:id="rId10"/>
            </p:custDataLst>
          </p:nvPr>
        </p:nvSpPr>
        <p:spPr>
          <a:xfrm>
            <a:off x="4905654" y="3449801"/>
            <a:ext cx="2168323" cy="48229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</a:rPr>
              <a:t>程序层次清晰</a:t>
            </a:r>
            <a:endParaRPr lang="zh-CN" altLang="en-US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21" name="矩形 12"/>
          <p:cNvSpPr/>
          <p:nvPr>
            <p:custDataLst>
              <p:tags r:id="rId11"/>
            </p:custDataLst>
          </p:nvPr>
        </p:nvSpPr>
        <p:spPr>
          <a:xfrm>
            <a:off x="4913909" y="3928162"/>
            <a:ext cx="2168322" cy="15630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结构化编程使得</a:t>
            </a:r>
            <a:r>
              <a:rPr lang="en-US" altLang="zh-CN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C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语言编写的程序层次分明，便于理解和维护，同时也有助于程序的调试。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27" name="图片 3" descr="/data/temp/02a11fb9-b7db-4a48-865d-05045bf66e97/fcb66406-ad71-11f0-9e8e-d682bc7350c2.jpg@base@tag=imgScale&amp;m=1&amp;w=485&amp;h=753&amp;q=95fcb66406-ad71-11f0-9e8e-d682bc7350c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 l="866" r="2516"/>
          <a:stretch>
            <a:fillRect/>
          </a:stretch>
        </p:blipFill>
        <p:spPr>
          <a:xfrm>
            <a:off x="8112760" y="1328420"/>
            <a:ext cx="1274445" cy="197993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solidFill>
              <a:schemeClr val="accent3">
                <a:alpha val="20000"/>
              </a:schemeClr>
            </a:solidFill>
          </a:ln>
        </p:spPr>
      </p:pic>
      <p:sp>
        <p:nvSpPr>
          <p:cNvPr id="28" name="椭圆 10"/>
          <p:cNvSpPr/>
          <p:nvPr>
            <p:custDataLst>
              <p:tags r:id="rId14"/>
            </p:custDataLst>
          </p:nvPr>
        </p:nvSpPr>
        <p:spPr>
          <a:xfrm>
            <a:off x="7792085" y="2027555"/>
            <a:ext cx="401320" cy="457835"/>
          </a:xfrm>
          <a:prstGeom prst="ellipse">
            <a:avLst/>
          </a:prstGeom>
          <a:solidFill>
            <a:srgbClr val="FFFFFF"/>
          </a:solidFill>
          <a:ln>
            <a:solidFill>
              <a:schemeClr val="accent3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3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1600" b="1" dirty="0">
              <a:solidFill>
                <a:schemeClr val="accent3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9" name="矩形 13"/>
          <p:cNvSpPr/>
          <p:nvPr>
            <p:custDataLst>
              <p:tags r:id="rId15"/>
            </p:custDataLst>
          </p:nvPr>
        </p:nvSpPr>
        <p:spPr>
          <a:xfrm>
            <a:off x="7815772" y="3449801"/>
            <a:ext cx="2168323" cy="48229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3"/>
                </a:solidFill>
                <a:latin typeface="+mn-ea"/>
                <a:cs typeface="+mn-ea"/>
              </a:rPr>
              <a:t>函数的使用与调用</a:t>
            </a:r>
            <a:endParaRPr lang="zh-CN" altLang="en-US" b="1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30" name="矩形 14"/>
          <p:cNvSpPr/>
          <p:nvPr>
            <p:custDataLst>
              <p:tags r:id="rId16"/>
            </p:custDataLst>
          </p:nvPr>
        </p:nvSpPr>
        <p:spPr>
          <a:xfrm>
            <a:off x="7823835" y="3928110"/>
            <a:ext cx="2348230" cy="15627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C</a:t>
            </a: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语言提供了以函数为单位的代码组织方式，这些函数可以方便地调用，通过多种循环和条件语句控制程序的流向，实现了完全的结构化编程。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76020" y="688340"/>
            <a:ext cx="10257155" cy="441960"/>
          </a:xfrm>
        </p:spPr>
        <p:txBody>
          <a:bodyPr>
            <a:normAutofit fontScale="90000"/>
          </a:bodyPr>
          <a:lstStyle/>
          <a:p>
            <a:r>
              <a:rPr lang="en-US" altLang="en-US">
                <a:solidFill>
                  <a:schemeClr val="accent1">
                    <a:lumMod val="75000"/>
                  </a:schemeClr>
                </a:solidFill>
              </a:rPr>
              <a:t>3.C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语言的功能丰富性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9" name="图片 128" descr="/data/temp/bf9c6220-cd63-43dd-95dd-51b5a3a5f51d/fc56d448-ad71-11f0-8cf2-36c6417777cb.jpg@base@tag=imgScale&amp;m=1&amp;w=1537&amp;h=1903&amp;q=95fc56d448-ad71-11f0-8cf2-36c6417777cb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 l="16297" r="19121"/>
          <a:stretch>
            <a:fillRect/>
          </a:stretch>
        </p:blipFill>
        <p:spPr>
          <a:xfrm>
            <a:off x="6655720" y="1"/>
            <a:ext cx="5536279" cy="6857999"/>
          </a:xfrm>
          <a:custGeom>
            <a:avLst/>
            <a:gdLst>
              <a:gd name="connsiteX0" fmla="*/ 3428998 w 5536279"/>
              <a:gd name="connsiteY0" fmla="*/ 0 h 6857999"/>
              <a:gd name="connsiteX1" fmla="*/ 5536279 w 5536279"/>
              <a:gd name="connsiteY1" fmla="*/ 0 h 6857999"/>
              <a:gd name="connsiteX2" fmla="*/ 5536279 w 5536279"/>
              <a:gd name="connsiteY2" fmla="*/ 2704204 h 6857999"/>
              <a:gd name="connsiteX3" fmla="*/ 4811483 w 5536279"/>
              <a:gd name="connsiteY3" fmla="*/ 3429000 h 6857999"/>
              <a:gd name="connsiteX4" fmla="*/ 5536279 w 5536279"/>
              <a:gd name="connsiteY4" fmla="*/ 4153796 h 6857999"/>
              <a:gd name="connsiteX5" fmla="*/ 5536279 w 5536279"/>
              <a:gd name="connsiteY5" fmla="*/ 6857999 h 6857999"/>
              <a:gd name="connsiteX6" fmla="*/ 3428999 w 5536279"/>
              <a:gd name="connsiteY6" fmla="*/ 6857999 h 6857999"/>
              <a:gd name="connsiteX7" fmla="*/ 0 w 5536279"/>
              <a:gd name="connsiteY7" fmla="*/ 342900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36279" h="6857999">
                <a:moveTo>
                  <a:pt x="3428998" y="0"/>
                </a:moveTo>
                <a:lnTo>
                  <a:pt x="5536279" y="0"/>
                </a:lnTo>
                <a:lnTo>
                  <a:pt x="5536279" y="2704204"/>
                </a:lnTo>
                <a:lnTo>
                  <a:pt x="4811483" y="3429000"/>
                </a:lnTo>
                <a:lnTo>
                  <a:pt x="5536279" y="4153796"/>
                </a:lnTo>
                <a:lnTo>
                  <a:pt x="5536279" y="6857999"/>
                </a:lnTo>
                <a:lnTo>
                  <a:pt x="3428999" y="6857999"/>
                </a:lnTo>
                <a:lnTo>
                  <a:pt x="0" y="342900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9525">
            <a:solidFill>
              <a:schemeClr val="accent1">
                <a:alpha val="10000"/>
              </a:schemeClr>
            </a:solidFill>
          </a:ln>
        </p:spPr>
      </p:pic>
      <p:sp>
        <p:nvSpPr>
          <p:cNvPr id="6" name="边界"/>
          <p:cNvSpPr/>
          <p:nvPr>
            <p:custDataLst>
              <p:tags r:id="rId4"/>
            </p:custDataLst>
          </p:nvPr>
        </p:nvSpPr>
        <p:spPr>
          <a:xfrm>
            <a:off x="1113602" y="1266047"/>
            <a:ext cx="5173765" cy="456531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2400">
              <a:solidFill>
                <a:schemeClr val="lt1"/>
              </a:solidFill>
              <a:sym typeface="+mn-ea"/>
            </a:endParaRPr>
          </a:p>
        </p:txBody>
      </p:sp>
      <p:sp>
        <p:nvSpPr>
          <p:cNvPr id="13" name="正文"/>
          <p:cNvSpPr txBox="1"/>
          <p:nvPr>
            <p:custDataLst>
              <p:tags r:id="rId5"/>
            </p:custDataLst>
          </p:nvPr>
        </p:nvSpPr>
        <p:spPr>
          <a:xfrm>
            <a:off x="1113602" y="1709078"/>
            <a:ext cx="5174398" cy="8892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0" algn="just" fontAlgn="auto">
              <a:lnSpc>
                <a:spcPct val="140000"/>
              </a:lnSpc>
              <a:buClrTx/>
              <a:buSzTx/>
              <a:buFontTx/>
            </a:pPr>
            <a:r>
              <a:rPr lang="en-US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C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语言提供了丰富的数据类型，包括基本类型、数组、结构体等，为复杂数据的处理提供了便利。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14" name="标题"/>
          <p:cNvSpPr txBox="1"/>
          <p:nvPr>
            <p:custDataLst>
              <p:tags r:id="rId6"/>
            </p:custDataLst>
          </p:nvPr>
        </p:nvSpPr>
        <p:spPr>
          <a:xfrm>
            <a:off x="1654873" y="1330696"/>
            <a:ext cx="4654677" cy="355566"/>
          </a:xfrm>
          <a:prstGeom prst="rect">
            <a:avLst/>
          </a:prstGeom>
          <a:noFill/>
        </p:spPr>
        <p:txBody>
          <a:bodyPr wrap="square" lIns="0" tIns="0" rIns="0" bIns="71755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多样的数据类型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30" name="圆角矩形 29"/>
          <p:cNvSpPr/>
          <p:nvPr>
            <p:custDataLst>
              <p:tags r:id="rId7"/>
            </p:custDataLst>
          </p:nvPr>
        </p:nvSpPr>
        <p:spPr>
          <a:xfrm>
            <a:off x="1114235" y="1267315"/>
            <a:ext cx="430989" cy="430989"/>
          </a:xfrm>
          <a:prstGeom prst="roundRect">
            <a:avLst>
              <a:gd name="adj" fmla="val 1036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 sz="2400" b="1">
              <a:solidFill>
                <a:srgbClr val="FFFFFF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40" name="正文"/>
          <p:cNvSpPr txBox="1"/>
          <p:nvPr>
            <p:custDataLst>
              <p:tags r:id="rId8"/>
            </p:custDataLst>
          </p:nvPr>
        </p:nvSpPr>
        <p:spPr>
          <a:xfrm>
            <a:off x="1113602" y="3328454"/>
            <a:ext cx="5174398" cy="8892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0" algn="just" fontAlgn="auto">
              <a:lnSpc>
                <a:spcPct val="140000"/>
              </a:lnSpc>
              <a:buClrTx/>
              <a:buSzTx/>
              <a:buFontTx/>
            </a:pPr>
            <a:r>
              <a:rPr lang="en-US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C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语言引入了指针概念，指针能够直接操作内存地址，这不仅提高了程序的执行效率，还增强了程序的灵活性。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41" name="标题"/>
          <p:cNvSpPr txBox="1"/>
          <p:nvPr>
            <p:custDataLst>
              <p:tags r:id="rId9"/>
            </p:custDataLst>
          </p:nvPr>
        </p:nvSpPr>
        <p:spPr>
          <a:xfrm>
            <a:off x="1654873" y="2950072"/>
            <a:ext cx="4654677" cy="355566"/>
          </a:xfrm>
          <a:prstGeom prst="rect">
            <a:avLst/>
          </a:prstGeom>
          <a:noFill/>
        </p:spPr>
        <p:txBody>
          <a:bodyPr wrap="square" lIns="0" tIns="0" rIns="0" bIns="71755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引入指针概念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42" name="圆角矩形 41"/>
          <p:cNvSpPr/>
          <p:nvPr>
            <p:custDataLst>
              <p:tags r:id="rId10"/>
            </p:custDataLst>
          </p:nvPr>
        </p:nvSpPr>
        <p:spPr>
          <a:xfrm>
            <a:off x="1114235" y="2886691"/>
            <a:ext cx="430989" cy="430989"/>
          </a:xfrm>
          <a:prstGeom prst="roundRect">
            <a:avLst>
              <a:gd name="adj" fmla="val 1036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 sz="2400" b="1">
              <a:solidFill>
                <a:srgbClr val="FFFFFF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正文"/>
          <p:cNvSpPr txBox="1"/>
          <p:nvPr>
            <p:custDataLst>
              <p:tags r:id="rId11"/>
            </p:custDataLst>
          </p:nvPr>
        </p:nvSpPr>
        <p:spPr>
          <a:xfrm>
            <a:off x="1113602" y="4947831"/>
            <a:ext cx="5174398" cy="8892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0" algn="just" fontAlgn="auto">
              <a:lnSpc>
                <a:spcPct val="140000"/>
              </a:lnSpc>
              <a:buClrTx/>
              <a:buSzTx/>
              <a:buFontTx/>
            </a:pPr>
            <a:r>
              <a:rPr lang="en-US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C</a:t>
            </a: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语言支持强大的图形功能，能够支持多种显示器和驱动器，同时计算功能和逻辑判断功能也很强大，能够实现复杂的决策逻辑。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16" name="标题"/>
          <p:cNvSpPr txBox="1"/>
          <p:nvPr>
            <p:custDataLst>
              <p:tags r:id="rId12"/>
            </p:custDataLst>
          </p:nvPr>
        </p:nvSpPr>
        <p:spPr>
          <a:xfrm>
            <a:off x="1654873" y="4569448"/>
            <a:ext cx="4654677" cy="355566"/>
          </a:xfrm>
          <a:prstGeom prst="rect">
            <a:avLst/>
          </a:prstGeom>
          <a:noFill/>
        </p:spPr>
        <p:txBody>
          <a:bodyPr wrap="square" lIns="0" tIns="0" rIns="0" bIns="71755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图形功能与计算能力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46" name="圆角矩形 45"/>
          <p:cNvSpPr/>
          <p:nvPr>
            <p:custDataLst>
              <p:tags r:id="rId13"/>
            </p:custDataLst>
          </p:nvPr>
        </p:nvSpPr>
        <p:spPr>
          <a:xfrm>
            <a:off x="1114235" y="4506067"/>
            <a:ext cx="430989" cy="430989"/>
          </a:xfrm>
          <a:prstGeom prst="roundRect">
            <a:avLst>
              <a:gd name="adj" fmla="val 103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 sz="2400" b="1">
              <a:solidFill>
                <a:srgbClr val="FFFFFF"/>
              </a:solidFill>
              <a:latin typeface="+mn-ea"/>
              <a:cs typeface="微软雅黑" panose="020B0503020204020204" charset="-122"/>
              <a:sym typeface="+mn-ea"/>
            </a:endParaRPr>
          </a:p>
        </p:txBody>
      </p:sp>
      <p:pic>
        <p:nvPicPr>
          <p:cNvPr id="17" name="图片 3" descr="32313538333935363b32313538333934333bb6d4bbb0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94729" y="1347808"/>
            <a:ext cx="269493" cy="269493"/>
          </a:xfrm>
          <a:prstGeom prst="rect">
            <a:avLst/>
          </a:prstGeom>
        </p:spPr>
      </p:pic>
      <p:pic>
        <p:nvPicPr>
          <p:cNvPr id="18" name="图片 4" descr="32313538333935363b32313538333935323bd3cabcfe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94729" y="4586561"/>
            <a:ext cx="269493" cy="269493"/>
          </a:xfrm>
          <a:prstGeom prst="rect">
            <a:avLst/>
          </a:prstGeom>
        </p:spPr>
      </p:pic>
      <p:pic>
        <p:nvPicPr>
          <p:cNvPr id="19" name="图片 7" descr="32313538333935363b32313538333934373bcec4bcfebcd0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194729" y="2967185"/>
            <a:ext cx="269493" cy="269493"/>
          </a:xfrm>
          <a:prstGeom prst="rect">
            <a:avLst/>
          </a:prstGeom>
        </p:spPr>
      </p:pic>
    </p:spTree>
    <p:custDataLst>
      <p:tags r:id="rId2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192530" y="758190"/>
            <a:ext cx="3378835" cy="43624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>
            <a:lvl1pPr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None/>
              <a:defRPr sz="3200" b="1" u="none" strike="noStrike" kern="1200" cap="none" spc="300" normalizeH="0" baseline="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indent="0" algn="l">
              <a:lnSpc>
                <a:spcPct val="110000"/>
              </a:lnSpc>
            </a:pPr>
            <a:r>
              <a:rPr lang="en-US" altLang="en-US" sz="2400" spc="0" dirty="0">
                <a:solidFill>
                  <a:schemeClr val="accent1">
                    <a:lumMod val="75000"/>
                  </a:schemeClr>
                </a:solidFill>
                <a:uFillTx/>
              </a:rPr>
              <a:t>4.C</a:t>
            </a:r>
            <a:r>
              <a:rPr lang="zh-CN" altLang="en-US" sz="2400" spc="0" dirty="0">
                <a:solidFill>
                  <a:schemeClr val="accent1">
                    <a:lumMod val="75000"/>
                  </a:schemeClr>
                </a:solidFill>
                <a:uFillTx/>
              </a:rPr>
              <a:t>语言的广泛适用性</a:t>
            </a:r>
            <a:endParaRPr lang="zh-CN" altLang="en-US" sz="2400" spc="0" dirty="0">
              <a:solidFill>
                <a:schemeClr val="accent1">
                  <a:lumMod val="75000"/>
                </a:schemeClr>
              </a:solidFill>
              <a:uFillTx/>
            </a:endParaRPr>
          </a:p>
        </p:txBody>
      </p:sp>
      <p:pic>
        <p:nvPicPr>
          <p:cNvPr id="2" name="图片 4" descr="/data/temp/afb0f38c-4536-45f5-b62a-8747128c58ae/fc9d3f93-ad71-11f0-b051-22ed954b4983.jpg@base@tag=imgScale&amp;m=1&amp;w=690&amp;h=370&amp;q=95fc9d3f93-ad71-11f0-b051-22ed954b498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9579"/>
          <a:stretch>
            <a:fillRect/>
          </a:stretch>
        </p:blipFill>
        <p:spPr>
          <a:xfrm>
            <a:off x="1289431" y="3101297"/>
            <a:ext cx="2481438" cy="1330405"/>
          </a:xfrm>
          <a:custGeom>
            <a:avLst/>
            <a:gdLst>
              <a:gd name="connsiteX0" fmla="*/ 0 w 1856936"/>
              <a:gd name="connsiteY0" fmla="*/ 0 h 1303264"/>
              <a:gd name="connsiteX1" fmla="*/ 1856936 w 1856936"/>
              <a:gd name="connsiteY1" fmla="*/ 0 h 1303264"/>
              <a:gd name="connsiteX2" fmla="*/ 1856936 w 1856936"/>
              <a:gd name="connsiteY2" fmla="*/ 1303264 h 1303264"/>
              <a:gd name="connsiteX3" fmla="*/ 0 w 1856936"/>
              <a:gd name="connsiteY3" fmla="*/ 1303264 h 13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936" h="1303264">
                <a:moveTo>
                  <a:pt x="0" y="0"/>
                </a:moveTo>
                <a:lnTo>
                  <a:pt x="1856936" y="0"/>
                </a:lnTo>
                <a:lnTo>
                  <a:pt x="1856936" y="1303264"/>
                </a:lnTo>
                <a:lnTo>
                  <a:pt x="0" y="1303264"/>
                </a:lnTo>
                <a:close/>
              </a:path>
            </a:pathLst>
          </a:custGeom>
          <a:solidFill>
            <a:schemeClr val="accent2"/>
          </a:solidFill>
          <a:ln w="3175" cap="flat" cmpd="sng" algn="ctr">
            <a:solidFill>
              <a:schemeClr val="accent2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" name="图片 11" descr="/data/temp/afb0f38c-4536-45f5-b62a-8747128c58ae/fc9d413d-ad71-11f0-b051-22ed954b4983.jpg@base@tag=imgScale&amp;m=1&amp;w=690&amp;h=370&amp;q=95fc9d413d-ad71-11f0-b051-22ed954b498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9789" b="9789"/>
          <a:stretch>
            <a:fillRect/>
          </a:stretch>
        </p:blipFill>
        <p:spPr>
          <a:xfrm>
            <a:off x="1289431" y="4725799"/>
            <a:ext cx="2481438" cy="1330405"/>
          </a:xfrm>
          <a:custGeom>
            <a:avLst/>
            <a:gdLst>
              <a:gd name="connsiteX0" fmla="*/ 0 w 1856936"/>
              <a:gd name="connsiteY0" fmla="*/ 0 h 1303264"/>
              <a:gd name="connsiteX1" fmla="*/ 1856936 w 1856936"/>
              <a:gd name="connsiteY1" fmla="*/ 0 h 1303264"/>
              <a:gd name="connsiteX2" fmla="*/ 1856936 w 1856936"/>
              <a:gd name="connsiteY2" fmla="*/ 1303264 h 1303264"/>
              <a:gd name="connsiteX3" fmla="*/ 0 w 1856936"/>
              <a:gd name="connsiteY3" fmla="*/ 1303264 h 13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936" h="1303264">
                <a:moveTo>
                  <a:pt x="0" y="0"/>
                </a:moveTo>
                <a:lnTo>
                  <a:pt x="1856936" y="0"/>
                </a:lnTo>
                <a:lnTo>
                  <a:pt x="1856936" y="1303264"/>
                </a:lnTo>
                <a:lnTo>
                  <a:pt x="0" y="1303264"/>
                </a:lnTo>
                <a:close/>
              </a:path>
            </a:pathLst>
          </a:custGeom>
          <a:solidFill>
            <a:schemeClr val="accent3"/>
          </a:solidFill>
          <a:ln w="3175" cap="flat" cmpd="sng" algn="ctr">
            <a:solidFill>
              <a:schemeClr val="accent3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4" name="图片 35" descr="/data/temp/afb0f38c-4536-45f5-b62a-8747128c58ae/fc9d3f96-ad71-11f0-b051-22ed954b4983.jpg@base@tag=imgScale&amp;m=1&amp;w=690&amp;h=370&amp;q=95fc9d3f96-ad71-11f0-b051-22ed954b498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t="9721" b="9722"/>
          <a:stretch>
            <a:fillRect/>
          </a:stretch>
        </p:blipFill>
        <p:spPr>
          <a:xfrm>
            <a:off x="1289431" y="1474894"/>
            <a:ext cx="2480804" cy="1332307"/>
          </a:xfrm>
          <a:custGeom>
            <a:avLst/>
            <a:gdLst>
              <a:gd name="connsiteX0" fmla="*/ 0 w 1856936"/>
              <a:gd name="connsiteY0" fmla="*/ 0 h 1303264"/>
              <a:gd name="connsiteX1" fmla="*/ 1856936 w 1856936"/>
              <a:gd name="connsiteY1" fmla="*/ 0 h 1303264"/>
              <a:gd name="connsiteX2" fmla="*/ 1856936 w 1856936"/>
              <a:gd name="connsiteY2" fmla="*/ 1303264 h 1303264"/>
              <a:gd name="connsiteX3" fmla="*/ 0 w 1856936"/>
              <a:gd name="connsiteY3" fmla="*/ 1303264 h 13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936" h="1303264">
                <a:moveTo>
                  <a:pt x="0" y="0"/>
                </a:moveTo>
                <a:lnTo>
                  <a:pt x="1856936" y="0"/>
                </a:lnTo>
                <a:lnTo>
                  <a:pt x="1856936" y="1303264"/>
                </a:lnTo>
                <a:lnTo>
                  <a:pt x="0" y="1303264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solidFill>
              <a:schemeClr val="accent1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7" name="矩形 36"/>
          <p:cNvSpPr/>
          <p:nvPr>
            <p:custDataLst>
              <p:tags r:id="rId8"/>
            </p:custDataLst>
          </p:nvPr>
        </p:nvSpPr>
        <p:spPr>
          <a:xfrm>
            <a:off x="3975735" y="1769110"/>
            <a:ext cx="6915785" cy="9658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C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语言的可移植性使其能够适用于多种操作系统，如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DOS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、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UNIX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等，这使得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C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语言编写的程序能够跨平台运行。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矩形 37"/>
          <p:cNvSpPr/>
          <p:nvPr>
            <p:custDataLst>
              <p:tags r:id="rId9"/>
            </p:custDataLst>
          </p:nvPr>
        </p:nvSpPr>
        <p:spPr>
          <a:xfrm>
            <a:off x="3975735" y="1475105"/>
            <a:ext cx="6915785" cy="28829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</a:rPr>
              <a:t>适用于多种操作系统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9" name="矩形 40"/>
          <p:cNvSpPr/>
          <p:nvPr>
            <p:custDataLst>
              <p:tags r:id="rId10"/>
            </p:custDataLst>
          </p:nvPr>
        </p:nvSpPr>
        <p:spPr>
          <a:xfrm>
            <a:off x="3975735" y="3394075"/>
            <a:ext cx="6915785" cy="9658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C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语言的通用性和灵活性使其能够适用于多种机型，无论是小型嵌入式系统还是大型计算机，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C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语言都能发挥其优势。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 41"/>
          <p:cNvSpPr/>
          <p:nvPr>
            <p:custDataLst>
              <p:tags r:id="rId11"/>
            </p:custDataLst>
          </p:nvPr>
        </p:nvSpPr>
        <p:spPr>
          <a:xfrm>
            <a:off x="3975735" y="3099435"/>
            <a:ext cx="6915785" cy="28829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</a:rPr>
              <a:t>支持多种机型</a:t>
            </a:r>
            <a:endParaRPr lang="zh-CN" altLang="en-US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13" name="矩形 44"/>
          <p:cNvSpPr/>
          <p:nvPr>
            <p:custDataLst>
              <p:tags r:id="rId12"/>
            </p:custDataLst>
          </p:nvPr>
        </p:nvSpPr>
        <p:spPr>
          <a:xfrm>
            <a:off x="3975735" y="5018405"/>
            <a:ext cx="6915785" cy="9658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由于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C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语言的结构化特性和代码的清晰分隔，使得用</a:t>
            </a:r>
            <a:r>
              <a:rPr lang="en-US" altLang="zh-CN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C</a:t>
            </a: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语言编写的程序易于维护和调试，这对于长期维护和升级软件系统尤为重要。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矩形 45"/>
          <p:cNvSpPr/>
          <p:nvPr>
            <p:custDataLst>
              <p:tags r:id="rId13"/>
            </p:custDataLst>
          </p:nvPr>
        </p:nvSpPr>
        <p:spPr>
          <a:xfrm>
            <a:off x="3975735" y="4723765"/>
            <a:ext cx="6915785" cy="28829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b="1">
                <a:solidFill>
                  <a:schemeClr val="accent3"/>
                </a:solidFill>
                <a:latin typeface="+mn-ea"/>
                <a:cs typeface="+mn-ea"/>
              </a:rPr>
              <a:t>易于维护和调试</a:t>
            </a:r>
            <a:endParaRPr lang="zh-CN" altLang="en-US" b="1">
              <a:solidFill>
                <a:schemeClr val="accent3"/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0.xml><?xml version="1.0" encoding="utf-8"?>
<p:tagLst xmlns:p="http://schemas.openxmlformats.org/presentationml/2006/main">
  <p:tag name="KSO_WM_UNIT_ISCONTENTSTITLE" val="0"/>
  <p:tag name="KSO_WM_UNIT_ISNUMDGMTITLE" val="0"/>
  <p:tag name="KSO_WM_UNIT_PRESET_TEXT" val="演讲完毕，感谢观看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22c2ec44390b461589e76e6cc3ffcaf0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100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0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0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03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04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0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d41f0c8cabb64126b3d3a1a8f17cef9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84ce0b121b4450fb181c2aa99d7af87"/>
  <p:tag name="KSO_WM_SLIDE_BACKGROUND_TYPE" val="leftRight"/>
</p:tagLst>
</file>

<file path=ppt/tags/tag10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8"/>
</p:tagLst>
</file>

<file path=ppt/tags/tag100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7f99a42d7be74a94915ab725086778af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af85f1680e4b98a1b9d47f7e6b6dd7"/>
  <p:tag name="KSO_WM_SLIDE_BACKGROUND_TYPE" val="leftRight"/>
</p:tagLst>
</file>

<file path=ppt/tags/tag100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0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  <p:tag name="KSO_WM_SLIDE_BACKGROUND_TYPE" val="general"/>
</p:tagLst>
</file>

<file path=ppt/tags/tag101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1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12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1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1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4a103d1df064117a32882613b8af71e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fe9f3b65a94494a986d74c3887a9c68"/>
  <p:tag name="KSO_WM_SLIDE_BACKGROUND_TYPE" val="topBottom"/>
</p:tagLst>
</file>

<file path=ppt/tags/tag10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9"/>
</p:tagLst>
</file>

<file path=ppt/tags/tag101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3c9e7a4726c4e2d9c35281656f1f70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6a422bc92544ca884b51d573eabf9ee"/>
  <p:tag name="KSO_WM_SLIDE_BACKGROUND_TYPE" val="topBottom"/>
</p:tagLst>
</file>

<file path=ppt/tags/tag101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01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01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02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02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02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02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7015a96197274e11ba545a647c05260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9494745b4b047d69d51b0a944419c07"/>
  <p:tag name="KSO_WM_SLIDE_BACKGROUND_TYPE" val="bottomTop"/>
</p:tagLst>
</file>

<file path=ppt/tags/tag10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a"/>
</p:tagLst>
</file>

<file path=ppt/tags/tag102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92588b125fd5484ea2276de4c7328b58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3aa028eada041d199e5bf3304a89b3c"/>
  <p:tag name="KSO_WM_SLIDE_BACKGROUND_TYPE" val="bottomTop"/>
</p:tagLst>
</file>

<file path=ppt/tags/tag102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02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02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02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03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03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03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442499be830f43ffbbb6a8cde79c425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21a8f7de54f483db7db3b2b46cf14e9"/>
  <p:tag name="KSO_WM_SLIDE_BACKGROUND_TYPE" val="navigation"/>
</p:tagLst>
</file>

<file path=ppt/tags/tag10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b"/>
</p:tagLst>
</file>

<file path=ppt/tags/tag103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a8c8654b10274c8c889b6b229a24b8f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f2a8a4c9414fa2a8ef704812f7415a"/>
  <p:tag name="KSO_WM_SLIDE_BACKGROUND_TYPE" val="navigation"/>
</p:tagLst>
</file>

<file path=ppt/tags/tag103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03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03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03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03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0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04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04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04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04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565beb60186746a3853a2ac76d2e8a8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80957d408c44c283134c8d1de03dfe"/>
  <p:tag name="KSO_WM_SLIDE_BACKGROUND_TYPE" val="belt"/>
</p:tagLst>
</file>

<file path=ppt/tags/tag104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c"/>
</p:tagLst>
</file>

<file path=ppt/tags/tag104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b55a64fe5e3e4e4ca773a5ed50846e0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afbaa161adf49cb9b0a7fce3528a5e1"/>
  <p:tag name="KSO_WM_SLIDE_BACKGROUND_TYPE" val="belt"/>
</p:tagLst>
</file>

<file path=ppt/tags/tag104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db3eba4e42749598b10749555f339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8bd968ccf5e4a19b0279292d0f17600"/>
  <p:tag name="KSO_WM_SLIDE_BACKGROUND_TYPE" val="belt"/>
</p:tagLst>
</file>

<file path=ppt/tags/tag104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04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04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05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05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051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0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10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10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929"/>
  <p:tag name="KSO_WM_CHIP_COLORING" val="1"/>
</p:tagLst>
</file>

<file path=ppt/tags/tag105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7*i*1"/>
  <p:tag name="KSO_WM_BEAUTIFY_FLAG" val="#wm#"/>
  <p:tag name="KSO_WM_TAG_VERSION" val="1.0"/>
  <p:tag name="KSO_WM_CHIP_GROUPID" val="62f46031295c1bf6da721ff2"/>
  <p:tag name="KSO_WM_CHIP_XID" val="62f46108295c1bf6da722017"/>
  <p:tag name="KSO_WM_UNIT_DEC_AREA_ID" val="09af2ead2ebb46fba9480e2ebec1b6c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7a001cef8b9427397fc9bc68fb0f2bf"/>
</p:tagLst>
</file>

<file path=ppt/tags/tag1059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8*i*1"/>
  <p:tag name="KSO_WM_BEAUTIFY_FLAG" val="#wm#"/>
  <p:tag name="KSO_WM_TAG_VERSION" val="1.0"/>
  <p:tag name="KSO_WM_CHIP_GROUPID" val="62f46031295c1bf6da721ff2"/>
  <p:tag name="KSO_WM_CHIP_XID" val="62f46108295c1bf6da722015"/>
  <p:tag name="KSO_WM_UNIT_DEC_AREA_ID" val="f511142852584b85ae89cbacfca7902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02d435fce724ca780ec04e79ef5dc56"/>
</p:tagLst>
</file>

<file path=ppt/tags/tag106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060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9*i*1"/>
  <p:tag name="KSO_WM_BEAUTIFY_FLAG" val="#wm#"/>
  <p:tag name="KSO_WM_TAG_VERSION" val="1.0"/>
  <p:tag name="KSO_WM_CHIP_GROUPID" val="62f46031295c1bf6da721ff2"/>
  <p:tag name="KSO_WM_CHIP_XID" val="62f46108295c1bf6da722016"/>
  <p:tag name="KSO_WM_UNIT_DEC_AREA_ID" val="fb2a62a984ac4abda8fc2f9d3b0063c8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a6b6d73d316455aa04f4d0e04c3fbe2"/>
</p:tagLst>
</file>

<file path=ppt/tags/tag10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6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a7e182621d50433f99f1ccd477909438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1065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7de26be050f14b7d898d013e8948c68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1066.xml><?xml version="1.0" encoding="utf-8"?>
<p:tagLst xmlns:p="http://schemas.openxmlformats.org/presentationml/2006/main">
  <p:tag name="KSO_WM_UNIT_ISCONTENTSTITLE" val="0"/>
  <p:tag name="KSO_WM_UNIT_ISNUMDGMTITLE" val="0"/>
  <p:tag name="KSO_WM_UNIT_PRESET_TEXT" val="扁平工作汇报通用模版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499c521a8f254036b7ea8fd2fe9b884f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106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106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106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107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07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10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7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9*i*1"/>
  <p:tag name="KSO_WM_BEAUTIFY_FLAG" val="#wm#"/>
  <p:tag name="KSO_WM_TAG_VERSION" val="1.0"/>
  <p:tag name="KSO_WM_CHIP_GROUPID" val="62f46031295c1bf6da721ff2"/>
  <p:tag name="KSO_WM_CHIP_XID" val="62f46108295c1bf6da722010"/>
  <p:tag name="KSO_WM_UNIT_DEC_AREA_ID" val="13a4c20be09943abba99c72c876894d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808d3639015451daaad18d9753b07c7"/>
</p:tagLst>
</file>

<file path=ppt/tags/tag1077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21*i*1"/>
  <p:tag name="KSO_WM_BEAUTIFY_FLAG" val="#wm#"/>
  <p:tag name="KSO_WM_TAG_VERSION" val="1.0"/>
  <p:tag name="KSO_WM_CHIP_GROUPID" val="62f46031295c1bf6da721ff2"/>
  <p:tag name="KSO_WM_CHIP_XID" val="62f46108295c1bf6da72200d"/>
  <p:tag name="KSO_WM_UNIT_DEC_AREA_ID" val="252b9457224e4987bf313133bab3e1d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cfcd64bbbb485f88e65e0404ecbe33"/>
</p:tagLst>
</file>

<file path=ppt/tags/tag1078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0*i*1"/>
  <p:tag name="KSO_WM_BEAUTIFY_FLAG" val="#wm#"/>
  <p:tag name="KSO_WM_TAG_VERSION" val="1.0"/>
  <p:tag name="KSO_WM_CHIP_GROUPID" val="62f46031295c1bf6da721ff2"/>
  <p:tag name="KSO_WM_CHIP_XID" val="62f46108295c1bf6da72200e"/>
  <p:tag name="KSO_WM_UNIT_DEC_AREA_ID" val="e2656fec0ba04caba967fc2cd0396645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bbb6b71fb934e8f9809289c4dc99f1d"/>
</p:tagLst>
</file>

<file path=ppt/tags/tag1079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2*i*1"/>
  <p:tag name="KSO_WM_BEAUTIFY_FLAG" val="#wm#"/>
  <p:tag name="KSO_WM_TAG_VERSION" val="1.0"/>
  <p:tag name="KSO_WM_CHIP_GROUPID" val="62f46031295c1bf6da721ff2"/>
  <p:tag name="KSO_WM_CHIP_XID" val="62f46108295c1bf6da72200f"/>
  <p:tag name="KSO_WM_UNIT_DEC_AREA_ID" val="21da17a33900464c8964b513d0b1496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0209f6992d455c88da6c2faceea054"/>
</p:tagLst>
</file>

<file path=ppt/tags/tag108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0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83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1084.xml><?xml version="1.0" encoding="utf-8"?>
<p:tagLst xmlns:p="http://schemas.openxmlformats.org/presentationml/2006/main">
  <p:tag name="KSO_WM_UNIT_DEFAULT_FONT" val="16;20;2"/>
  <p:tag name="KSO_WM_UNIT_BLOCK" val="0"/>
  <p:tag name="KSO_WM_UNIT_DEC_AREA_ID" val="418de338407040f2ab2c72a88a21aff5"/>
  <p:tag name="KSO_WM_UNIT_SUBTYPE" val="a"/>
  <p:tag name="KSO_WM_UNIT_PRESET_TEXT" val="单击此处添加文本具体内容，简明扼要地阐述你的观点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108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108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108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108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10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1ea98a32154477cabe4b065869e4d0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60d6894f91b45118bb986f34ad4b5b3"/>
  <p:tag name="KSO_WM_SLIDE_BACKGROUND_TYPE" val="frame"/>
</p:tagLst>
</file>

<file path=ppt/tags/tag10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9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109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109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109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10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7"/>
</p:tagLst>
</file>

<file path=ppt/tags/tag11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0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5*i*1"/>
  <p:tag name="KSO_WM_BEAUTIFY_FLAG" val="#wm#"/>
  <p:tag name="KSO_WM_TAG_VERSION" val="1.0"/>
  <p:tag name="KSO_WM_CHIP_GROUPID" val="62f46031295c1bf6da721ff2"/>
  <p:tag name="KSO_WM_CHIP_XID" val="62f46108295c1bf6da722009"/>
  <p:tag name="KSO_WM_UNIT_DEC_AREA_ID" val="a11eb30db7584d69aa61e86d399dd65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cab0a0d6a214ef3b99da4ee0efd89f3"/>
</p:tagLst>
</file>

<file path=ppt/tags/tag1108.xml><?xml version="1.0" encoding="utf-8"?>
<p:tagLst xmlns:p="http://schemas.openxmlformats.org/presentationml/2006/main">
  <p:tag name="KSO_WM_UNIT_SUBTYPE" val="r"/>
  <p:tag name="KSO_WM_TEMPLATE_CATEGORY" val="chip"/>
  <p:tag name="KSO_WM_TEMPLATE_INDEX" val="20225929"/>
  <p:tag name="KSO_WM_UNIT_TYPE" val="i"/>
  <p:tag name="KSO_WM_UNIT_INDEX" val="1"/>
  <p:tag name="KSO_WM_UNIT_ID" val="chip20225929_16*i*1"/>
  <p:tag name="KSO_WM_BEAUTIFY_FLAG" val="#wm#"/>
  <p:tag name="KSO_WM_TAG_VERSION" val="1.0"/>
  <p:tag name="KSO_WM_CHIP_GROUPID" val="62f46031295c1bf6da721ff2"/>
  <p:tag name="KSO_WM_CHIP_XID" val="62f46108295c1bf6da722008"/>
  <p:tag name="KSO_WM_UNIT_DEC_AREA_ID" val="fcd2acbda2284d9bb386c2afefae071f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5ec19d65cbc42578d2fa85475b2944f"/>
</p:tagLst>
</file>

<file path=ppt/tags/tag1109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7*i*1"/>
  <p:tag name="KSO_WM_BEAUTIFY_FLAG" val="#wm#"/>
  <p:tag name="KSO_WM_TAG_VERSION" val="1.0"/>
  <p:tag name="KSO_WM_CHIP_GROUPID" val="62f46031295c1bf6da721ff2"/>
  <p:tag name="KSO_WM_CHIP_XID" val="62f46108295c1bf6da722007"/>
  <p:tag name="KSO_WM_UNIT_DEC_AREA_ID" val="ad1b66cd69694d96867a0ff7eb15adc3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a36abfffbee49619f47441b3271db8c"/>
</p:tagLst>
</file>

<file path=ppt/tags/tag11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f5264c7e68a44f1a15747dbcd38d52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3e2d5b1ab174510a5d323fd6913ff07"/>
  <p:tag name="KSO_WM_SLIDE_BACKGROUND_TYPE" val="frame"/>
</p:tagLst>
</file>

<file path=ppt/tags/tag11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1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111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111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11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9e6189f3e8cc41ada10393c8fda849c1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8af0cc4ec944f59543c9d793c5bebb"/>
  <p:tag name="KSO_WM_SLIDE_BACKGROUND_TYPE" val="frame"/>
</p:tagLst>
</file>

<file path=ppt/tags/tag112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11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2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112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112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113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13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11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3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113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113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113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114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1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4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1*i*1"/>
  <p:tag name="KSO_WM_BEAUTIFY_FLAG" val="#wm#"/>
  <p:tag name="KSO_WM_TAG_VERSION" val="1.0"/>
  <p:tag name="KSO_WM_CHIP_GROUPID" val="62f46031295c1bf6da721ff2"/>
  <p:tag name="KSO_WM_CHIP_XID" val="62f46108295c1bf6da72200c"/>
  <p:tag name="KSO_WM_UNIT_DEC_AREA_ID" val="14011a8e91cd4298a82e33b30d9d31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29e6443127e47e79054c6ed2e0a7187"/>
</p:tagLst>
</file>

<file path=ppt/tags/tag1145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2*i*1"/>
  <p:tag name="KSO_WM_BEAUTIFY_FLAG" val="#wm#"/>
  <p:tag name="KSO_WM_TAG_VERSION" val="1.0"/>
  <p:tag name="KSO_WM_CHIP_GROUPID" val="62f46031295c1bf6da721ff2"/>
  <p:tag name="KSO_WM_CHIP_XID" val="62f46108295c1bf6da72200a"/>
  <p:tag name="KSO_WM_UNIT_DEC_AREA_ID" val="12bcf50b896d47a2a0c0014856b3919c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04555e7b224aa382665f746c1dafc8"/>
</p:tagLst>
</file>

<file path=ppt/tags/tag1146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13*i*1"/>
  <p:tag name="KSO_WM_BEAUTIFY_FLAG" val="#wm#"/>
  <p:tag name="KSO_WM_TAG_VERSION" val="1.0"/>
  <p:tag name="KSO_WM_CHIP_GROUPID" val="62f46031295c1bf6da721ff2"/>
  <p:tag name="KSO_WM_CHIP_XID" val="62f46108295c1bf6da72200b"/>
  <p:tag name="KSO_WM_UNIT_DEC_AREA_ID" val="4b82206308dc4dfca5091faeb5ad8dcb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903a07473ab4985a6ff4948c564b532"/>
</p:tagLst>
</file>

<file path=ppt/tags/tag11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5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15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7b192dcabe964d75914c11de950dc1a2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1151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e2277aaa19f3465794745b28de2435a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1152.xml><?xml version="1.0" encoding="utf-8"?>
<p:tagLst xmlns:p="http://schemas.openxmlformats.org/presentationml/2006/main">
  <p:tag name="KSO_WM_UNIT_ISCONTENTSTITLE" val="0"/>
  <p:tag name="KSO_WM_UNIT_ISNUMDGMTITLE" val="0"/>
  <p:tag name="KSO_WM_UNIT_PRESET_TEXT" val="演讲完毕，感谢观看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22c2ec44390b461589e76e6cc3ffcaf0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115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  <p:tag name="KSO_WM_SLIDE_BACKGROUND_TYPE" val="general"/>
</p:tagLst>
</file>

<file path=ppt/tags/tag115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15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15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157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158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15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1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16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116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1ea98a32154477cabe4b065869e4d0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60d6894f91b45118bb986f34ad4b5b3"/>
  <p:tag name="KSO_WM_SLIDE_BACKGROUND_TYPE" val="frame"/>
</p:tagLst>
</file>

<file path=ppt/tags/tag116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7"/>
</p:tagLst>
</file>

<file path=ppt/tags/tag116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f5264c7e68a44f1a15747dbcd38d52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3e2d5b1ab174510a5d323fd6913ff07"/>
  <p:tag name="KSO_WM_SLIDE_BACKGROUND_TYPE" val="frame"/>
</p:tagLst>
</file>

<file path=ppt/tags/tag116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9e6189f3e8cc41ada10393c8fda849c1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8af0cc4ec944f59543c9d793c5bebb"/>
  <p:tag name="KSO_WM_SLIDE_BACKGROUND_TYPE" val="frame"/>
</p:tagLst>
</file>

<file path=ppt/tags/tag1165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16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16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16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16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1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17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d41f0c8cabb64126b3d3a1a8f17cef9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84ce0b121b4450fb181c2aa99d7af87"/>
  <p:tag name="KSO_WM_SLIDE_BACKGROUND_TYPE" val="leftRight"/>
</p:tagLst>
</file>

<file path=ppt/tags/tag117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8"/>
</p:tagLst>
</file>

<file path=ppt/tags/tag117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7f99a42d7be74a94915ab725086778af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af85f1680e4b98a1b9d47f7e6b6dd7"/>
  <p:tag name="KSO_WM_SLIDE_BACKGROUND_TYPE" val="leftRight"/>
</p:tagLst>
</file>

<file path=ppt/tags/tag117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7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75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7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7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7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7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4a103d1df064117a32882613b8af71e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fe9f3b65a94494a986d74c3887a9c68"/>
  <p:tag name="KSO_WM_SLIDE_BACKGROUND_TYPE" val="topBottom"/>
</p:tagLst>
</file>

<file path=ppt/tags/tag11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d41f0c8cabb64126b3d3a1a8f17cef9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84ce0b121b4450fb181c2aa99d7af87"/>
  <p:tag name="KSO_WM_SLIDE_BACKGROUND_TYPE" val="leftRight"/>
</p:tagLst>
</file>

<file path=ppt/tags/tag118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9"/>
</p:tagLst>
</file>

<file path=ppt/tags/tag118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3c9e7a4726c4e2d9c35281656f1f70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6a422bc92544ca884b51d573eabf9ee"/>
  <p:tag name="KSO_WM_SLIDE_BACKGROUND_TYPE" val="topBottom"/>
</p:tagLst>
</file>

<file path=ppt/tags/tag118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83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84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8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8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8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8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7015a96197274e11ba545a647c05260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9494745b4b047d69d51b0a944419c07"/>
  <p:tag name="KSO_WM_SLIDE_BACKGROUND_TYPE" val="bottomTop"/>
</p:tagLst>
</file>

<file path=ppt/tags/tag118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a"/>
</p:tagLst>
</file>

<file path=ppt/tags/tag11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8"/>
</p:tagLst>
</file>

<file path=ppt/tags/tag119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92588b125fd5484ea2276de4c7328b58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3aa028eada041d199e5bf3304a89b3c"/>
  <p:tag name="KSO_WM_SLIDE_BACKGROUND_TYPE" val="bottomTop"/>
</p:tagLst>
</file>

<file path=ppt/tags/tag119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192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193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19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19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19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19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442499be830f43ffbbb6a8cde79c425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21a8f7de54f483db7db3b2b46cf14e9"/>
  <p:tag name="KSO_WM_SLIDE_BACKGROUND_TYPE" val="navigation"/>
</p:tagLst>
</file>

<file path=ppt/tags/tag119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b"/>
</p:tagLst>
</file>

<file path=ppt/tags/tag119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a8c8654b10274c8c889b6b229a24b8f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f2a8a4c9414fa2a8ef704812f7415a"/>
  <p:tag name="KSO_WM_SLIDE_BACKGROUND_TYPE" val="navigation"/>
</p:tagLst>
</file>

<file path=ppt/tags/tag1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a7e182621d50433f99f1ccd477909438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12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7f99a42d7be74a94915ab725086778af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af85f1680e4b98a1b9d47f7e6b6dd7"/>
  <p:tag name="KSO_WM_SLIDE_BACKGROUND_TYPE" val="leftRight"/>
</p:tagLst>
</file>

<file path=ppt/tags/tag120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20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20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20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20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20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20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20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20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565beb60186746a3853a2ac76d2e8a8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80957d408c44c283134c8d1de03dfe"/>
  <p:tag name="KSO_WM_SLIDE_BACKGROUND_TYPE" val="belt"/>
</p:tagLst>
</file>

<file path=ppt/tags/tag120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c"/>
</p:tagLst>
</file>

<file path=ppt/tags/tag12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21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b55a64fe5e3e4e4ca773a5ed50846e0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afbaa161adf49cb9b0a7fce3528a5e1"/>
  <p:tag name="KSO_WM_SLIDE_BACKGROUND_TYPE" val="belt"/>
</p:tagLst>
</file>

<file path=ppt/tags/tag121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db3eba4e42749598b10749555f339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8bd968ccf5e4a19b0279292d0f17600"/>
  <p:tag name="KSO_WM_SLIDE_BACKGROUND_TYPE" val="belt"/>
</p:tagLst>
</file>

<file path=ppt/tags/tag1212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213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21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21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21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2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12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12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2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2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929"/>
  <p:tag name="KSO_WM_CHIP_COLORING" val="1"/>
</p:tagLst>
</file>

<file path=ppt/tags/tag1223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7de26be050f14b7d898d013e8948c68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</p:tagLst>
</file>

<file path=ppt/tags/tag1224.xml><?xml version="1.0" encoding="utf-8"?>
<p:tagLst xmlns:p="http://schemas.openxmlformats.org/presentationml/2006/main">
  <p:tag name="KSO_WM_UNIT_ISCONTENTSTITLE" val="0"/>
  <p:tag name="KSO_WM_UNIT_ISNUMDGMTITLE" val="0"/>
  <p:tag name="KSO_WM_UNIT_PRESET_TEXT" val="扁平工作汇报通用模版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499c521a8f254036b7ea8fd2fe9b884f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</p:tagLst>
</file>

<file path=ppt/tags/tag1225.xml><?xml version="1.0" encoding="utf-8"?>
<p:tagLst xmlns:p="http://schemas.openxmlformats.org/presentationml/2006/main">
  <p:tag name="ISLIDE.ICON" val="#181737;#30664;"/>
  <p:tag name="KSO_WM_SLIDE_ID" val="custom20225929_1"/>
  <p:tag name="KSO_WM_TEMPLATE_SUBCATEGORY" val="21"/>
  <p:tag name="KSO_WM_TEMPLATE_MASTER_TYPE" val="1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25929"/>
  <p:tag name="KSO_WM_SLIDE_LAYOUT" val="a_b_f"/>
  <p:tag name="KSO_WM_SLIDE_LAYOUT_CNT" val="1_1_1"/>
  <p:tag name="KSO_WM_CHIP_INFOS" val="{&quot;type&quot;:0,&quot;layout_type&quot;:&quot;1_NF_LC_9&quot;,&quot;layout_feature&quot;:1,&quot;aspect_ratio&quot;:&quot;16:9&quot;,&quot;bg_feature&quot;:&quot;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4aceeb1e630cfd8f1150e0"/>
  <p:tag name="KSO_WM_CHIP_FILLPROP" val="[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l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lm&quot;,&quot;chip_types&quot;:[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cm&quot;,&quot;chip_types&quot;:[&quot;header&quot;]}],[{&quot;text_align&quot;:&quot;rm&quot;,&quot;text_direction&quot;:&quot;horizontal&quot;,&quot;support_big_font&quot;:false,&quot;picture_toward&quot;:0,&quot;picture_dockside&quot;:[],&quot;fill_id&quot;:&quot;f93f1e9f9c434256b0247c312ece663f&quot;,&quot;fill_align&quot;:&quot;rt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f93f1e9f9c434256b0247c312ece663f&quot;,&quot;fill_align&quot;:&quot;rb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f93f1e9f9c434256b0247c312ece663f&quot;,&quot;fill_align&quot;:&quot;r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lt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lb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lb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l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c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ct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c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c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cb&quot;,&quot;chip_types&quot;:[&quot;diagram&quot;,&quot;header&quot;]}]]"/>
  <p:tag name="KSO_WM_CHIP_DECFILLPROP" val="[]"/>
  <p:tag name="KSO_WM_CHIP_GROUPID" val="614aceeb1e630cfd8f1150df"/>
  <p:tag name="KSO_WM_SLIDE_LAYOUT_INFO" val="{&quot;id&quot;:&quot;2022-09-05T11:17:29&quot;,&quot;margin&quot;:{&quot;bottom&quot;:4.418541431427002,&quot;left&quot;:3.4678056240081787,&quot;right&quot;:16.93636131286621,&quot;top&quot;:4.418541431427002},&quot;type&quot;:0}"/>
  <p:tag name="KSO_WM_SLIDE_BK_DARK_LIGHT" val="2"/>
  <p:tag name="KSO_WM_SLIDE_BACKGROUND_TYPE" val="general"/>
  <p:tag name="KSO_WM_SLIDE_SUPPORT_FEATURE_TYPE" val="0"/>
  <p:tag name="KSO_WM_SLIDE_TYPE" val="title"/>
  <p:tag name="KSO_WM_TEMPLATE_MASTER_THUMB_INDEX" val="12"/>
  <p:tag name="KSO_WM_CHIP_COLORING" val="1"/>
  <p:tag name="KSO_WM_SLIDE_SUBTYPE" val="pureTxt"/>
  <p:tag name="KSO_WM_TEMPLATE_ASSEMBLE_XID" val="6315698059d53ee3cde20f9b"/>
  <p:tag name="KSO_WM_TEMPLATE_ASSEMBLE_GROUPID" val="62f46031295c1bf6da721ff2"/>
  <p:tag name="KSO_WM_TEMPLATE_THUMBS_INDEX" val="1、2、3、4、7、16"/>
</p:tagLst>
</file>

<file path=ppt/tags/tag1226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7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</p:tagLst>
</file>

<file path=ppt/tags/tag1227.xml><?xml version="1.0" encoding="utf-8"?>
<p:tagLst xmlns:p="http://schemas.openxmlformats.org/presentationml/2006/main">
  <p:tag name="KSO_WM_BEAUTIFY_FLAG" val="#wm#"/>
  <p:tag name="KSO_WM_TEMPLATE_CATEGORY" val="custom"/>
  <p:tag name="KSO_WM_TEMPLATE_INDEX" val="20225929"/>
  <p:tag name="KSO_WM_SLIDE_ID" val="custom20225929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C_3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sectionTitle&quot;],&quot;useType&quot;:[&quot;ppt&quot;]}"/>
  <p:tag name="KSO_WM_CHIP_FILLPROP" val="[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]"/>
  <p:tag name="KSO_WM_CHIP_DECFILLPROP" val="[]"/>
  <p:tag name="KSO_WM_CHIP_XID" val="61309648c37455bdf62aa28e"/>
  <p:tag name="KSO_WM_CHIP_GROUPID" val="61309648c37455bdf62aa28d"/>
  <p:tag name="KSO_WM_SLIDE_LAYOUT_INFO" val="{&quot;id&quot;:&quot;2022-09-05T11:17:17&quot;,&quot;margin&quot;:{&quot;bottom&quot;:5.086526870727539,&quot;left&quot;:5.52097225189209,&quot;right&quot;:5.52097225189209,&quot;top&quot;:5.088255405426025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315698059d53ee3cde20f3d"/>
  <p:tag name="KSO_WM_TEMPLATE_ASSEMBLE_GROUPID" val="62f46031295c1bf6da721ff2"/>
</p:tagLst>
</file>

<file path=ppt/tags/tag1228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229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25929_2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44;50;2"/>
  <p:tag name="KSO_WM_UNIT_BLOCK" val="0"/>
  <p:tag name="KSO_WM_UNIT_DEC_AREA_ID" val="bbfdea3daad3418a8e2c7fff2f909b95"/>
  <p:tag name="KSO_WM_CHIP_GROUPID" val="61a6dfeacf14e69e7f8bd1fd"/>
  <p:tag name="KSO_WM_CHIP_XID" val="61a6dfeacf14e69e7f8bd1fa"/>
  <p:tag name="KSO_WM_CHIP_FILLAREA_FILL_RULE" val="{&quot;fill_align&quot;:&quot;cm&quot;,&quot;fill_mode&quot;:&quot;fix&quot;,&quot;sacle_strategy&quot;:&quot;stretch&quot;}"/>
  <p:tag name="KSO_WM_ASSEMBLE_CHIP_INDEX" val="5c9697503caa4fa2aa58b60634db77b2"/>
  <p:tag name="KSO_WM_UNIT_TEXT_FILL_FORE_SCHEMECOLOR_INDEX_BRIGHTNESS" val="-0.25"/>
  <p:tag name="KSO_WM_UNIT_TEXT_FILL_FORE_SCHEMECOLOR_INDEX" val="5"/>
  <p:tag name="KSO_WM_UNIT_TEXT_FILL_TYPE" val="1"/>
  <p:tag name="KSO_WM_UNIT_USESOURCEFORMAT_APPLY" val="1"/>
</p:tagLst>
</file>

<file path=ppt/tags/tag12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230.xml><?xml version="1.0" encoding="utf-8"?>
<p:tagLst xmlns:p="http://schemas.openxmlformats.org/presentationml/2006/main">
  <p:tag name="ISLIDE.ICON" val="#175109;#181737;#78594;#166757;"/>
  <p:tag name="KSO_WM_SLIDE_ID" val="custom20225929_2"/>
  <p:tag name="KSO_WM_TEMPLATE_SUBCATEGORY" val="21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TAG_VERSION" val="1.0"/>
  <p:tag name="KSO_WM_BEAUTIFY_FLAG" val="#wm#"/>
  <p:tag name="KSO_WM_TEMPLATE_CATEGORY" val="custom"/>
  <p:tag name="KSO_WM_TEMPLATE_INDEX" val="20225929"/>
  <p:tag name="KSO_WM_SLIDE_LAYOUT" val="a_b_l"/>
  <p:tag name="KSO_WM_SLIDE_LAYOUT_CNT" val="1_1_1"/>
  <p:tag name="KSO_WM_TEMPLATE_THUMBS_INDEX" val="1、4、7、12、13、14、15、16、17、18、20、24、25、28、33、36、40、43、44"/>
  <p:tag name="KSO_WM_CHIP_INFOS" val="{&quot;type&quot;:0,&quot;layout_type&quot;:&quot;1_NF_RD_1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2038a5897788eba87d9009a"/>
  <p:tag name="KSO_WM_CHIP_FILLPROP" val="[[{&quot;text_align&quot;:&quot;rm&quot;,&quot;text_direction&quot;:&quot;horizontal&quot;,&quot;support_big_font&quot;:false,&quot;picture_toward&quot;:0,&quot;picture_dockside&quot;:[],&quot;fill_id&quot;:&quot;0301e12d8a684a67b7faa876542b6266&quot;,&quot;fill_align&quot;:&quot;r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0301e12d8a684a67b7faa876542b6266&quot;,&quot;fill_align&quot;:&quot;cm&quot;,&quot;chip_types&quot;:[&quot;diagram&quot;]}],[{&quot;text_align&quot;:&quot;lm&quot;,&quot;text_direction&quot;:&quot;horizontal&quot;,&quot;support_big_font&quot;:false,&quot;picture_toward&quot;:0,&quot;picture_dockside&quot;:[],&quot;fill_id&quot;:&quot;0301e12d8a684a67b7faa876542b6266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0301e12d8a684a67b7faa876542b6266&quot;,&quot;fill_align&quot;:&quot;lm&quot;,&quot;chip_types&quot;:[&quot;diagram&quot;]}]]"/>
  <p:tag name="KSO_WM_CHIP_DECFILLPROP" val="[]"/>
  <p:tag name="KSO_WM_CHIP_GROUPID" val="62038a5897788eba87d9009c"/>
  <p:tag name="KSO_WM_SLIDE_BK_DARK_LIGHT" val="2"/>
  <p:tag name="KSO_WM_SLIDE_BACKGROUND_TYPE" val="general"/>
  <p:tag name="KSO_WM_DIAGRAM_GROUP_CODE" val="l1-1"/>
  <p:tag name="KSO_WM_SLIDE_DIAGTYPE" val="l"/>
  <p:tag name="KSO_WM_SLIDE_SUPPORT_FEATURE_TYPE" val="0"/>
  <p:tag name="KSO_WM_CHIP_COLORING" val="1"/>
  <p:tag name="KSO_WM_TEMPLATE_ASSEMBLE_XID" val="62f479f6295c1bf6da72b2b4"/>
  <p:tag name="KSO_WM_TEMPLATE_ASSEMBLE_GROUPID" val="62f46031295c1bf6da721ff2"/>
</p:tagLst>
</file>

<file path=ppt/tags/tag1231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7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UNIT_SMARTLAYOUT_COMPRESS_INFO" val="{&#10;    &quot;id&quot;: &quot;2022-09-05T11:17:17&quot;&#10;}&#10;"/>
  <p:tag name="KSO_WM_UNIT_LAST_MAX_FONTSIZE" val="840"/>
</p:tagLst>
</file>

<file path=ppt/tags/tag1232.xml><?xml version="1.0" encoding="utf-8"?>
<p:tagLst xmlns:p="http://schemas.openxmlformats.org/presentationml/2006/main">
  <p:tag name="KSO_WM_UNIT_DEFAULT_FONT" val="138;166;2"/>
  <p:tag name="KSO_WM_UNIT_BLOCK" val="0"/>
  <p:tag name="KSO_WM_UNIT_DEC_AREA_ID" val="f03efd3bb4ec47ceb3de71ec02d808a4"/>
  <p:tag name="KSO_WM_UNIT_PRESET_TEXT" val="01"/>
  <p:tag name="KSO_WM_UNIT_NOCLEAR" val="0"/>
  <p:tag name="KSO_WM_UNIT_VALUE" val="2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5929_7*e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UNIT_TEXT_FORE_SCHEMECOLOR_INDEX_BRIGHTNESS" val="0"/>
  <p:tag name="KSO_WM_UNIT_TEXT_FORE_SCHEMECOLOR_INDEX" val="13"/>
  <p:tag name="KSO_WM_UNIT_TEXT_LINE_FILL_TYPE" val="2"/>
</p:tagLst>
</file>

<file path=ppt/tags/tag1233.xml><?xml version="1.0" encoding="utf-8"?>
<p:tagLst xmlns:p="http://schemas.openxmlformats.org/presentationml/2006/main">
  <p:tag name="KSO_WM_SLIDE_TYPE" val="sectionTitle"/>
  <p:tag name="KSO_WM_TEMPLATE_SUBCATEGORY" val="21"/>
  <p:tag name="KSO_WM_TEMPLATE_COLOR_TYPE" val="1"/>
  <p:tag name="KSO_WM_TAG_VERSION" val="1.0"/>
  <p:tag name="KSO_WM_SLIDE_SUBTYPE" val="pureTxt"/>
  <p:tag name="KSO_WM_SLIDE_ITEM_CNT" val="0"/>
  <p:tag name="KSO_WM_TEMPLATE_THUMBS_INDEX" val="1、9"/>
  <p:tag name="KSO_WM_BEAUTIFY_FLAG" val="#wm#"/>
  <p:tag name="KSO_WM_TEMPLATE_INDEX" val="20225929"/>
  <p:tag name="KSO_WM_TEMPLATE_CATEGORY" val="custom"/>
  <p:tag name="KSO_WM_SLIDE_INDEX" val="7"/>
  <p:tag name="KSO_WM_SLIDE_ID" val="custom20225929_7"/>
  <p:tag name="KSO_WM_TEMPLATE_MASTER_TYPE" val="1"/>
  <p:tag name="KSO_WM_SLIDE_LAYOUT" val="a_e_f"/>
  <p:tag name="KSO_WM_SLIDE_LAYOUT_CNT" val="1_1_1"/>
  <p:tag name="KSO_WM_CHIP_INFOS" val="{&quot;type&quot;:0,&quot;layout_type&quot;:&quot;1_NF_C_3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sectionTitle&quot;],&quot;useType&quot;:[&quot;ppt&quot;]}"/>
  <p:tag name="KSO_WM_CHIP_FILLPROP" val="[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]"/>
  <p:tag name="KSO_WM_CHIP_DECFILLPROP" val="[]"/>
  <p:tag name="KSO_WM_CHIP_XID" val="61309648c37455bdf62aa28e"/>
  <p:tag name="KSO_WM_CHIP_GROUPID" val="61309648c37455bdf62aa28d"/>
  <p:tag name="KSO_WM_SLIDE_LAYOUT_INFO" val="{&quot;id&quot;:&quot;2022-09-05T11:17:17&quot;,&quot;margin&quot;:{&quot;bottom&quot;:5.086526870727539,&quot;left&quot;:5.52097225189209,&quot;right&quot;:5.52097225189209,&quot;top&quot;:5.088255405426025},&quot;type&quot;:0}"/>
  <p:tag name="KSO_WM_SLIDE_BK_DARK_LIGHT" val="2"/>
  <p:tag name="KSO_WM_SLIDE_BACKGROUND_TYPE" val="general"/>
  <p:tag name="KSO_WM_SLIDE_SUPPORT_FEATURE_TYPE" val="0"/>
  <p:tag name="KSO_WM_CHIP_COLORING" val="1"/>
  <p:tag name="KSO_WM_TEMPLATE_ASSEMBLE_XID" val="6315698059d53ee3cde20f3d"/>
  <p:tag name="KSO_WM_TEMPLATE_ASSEMBLE_GROUPID" val="62f46031295c1bf6da721ff2"/>
</p:tagLst>
</file>

<file path=ppt/tags/tag123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23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23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2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38.xml><?xml version="1.0" encoding="utf-8"?>
<p:tagLst xmlns:p="http://schemas.openxmlformats.org/presentationml/2006/main">
  <p:tag name="KSO_WM_SLIDE_BACKGROUND_TYPE" val="general"/>
</p:tagLst>
</file>

<file path=ppt/tags/tag12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1773_1*a*1"/>
  <p:tag name="KSO_WM_TEMPLATE_CATEGORY" val="custom"/>
  <p:tag name="KSO_WM_TEMPLATE_INDEX" val="20231773"/>
  <p:tag name="KSO_WM_UNIT_LAYERLEVEL" val="1"/>
  <p:tag name="KSO_WM_TAG_VERSION" val="3.0"/>
  <p:tag name="KSO_WM_BEAUTIFY_FLAG" val="#wm#"/>
  <p:tag name="KSO_WM_UNIT_VALUE" val="30"/>
  <p:tag name="KSO_WM_DIAGRAM_GROUP_CODE" val="l1-1"/>
  <p:tag name="KSO_WM_UNIT_PRESET_TEXT" val="单击此处添加页面的标题"/>
  <p:tag name="KSO_WM_UNIT_TEXT_TYPE" val="1"/>
  <p:tag name="KSO_WM_UNIT_TEXT_FILL_FORE_SCHEMECOLOR_INDEX" val="13"/>
  <p:tag name="KSO_WM_UNIT_TEXT_FILL_TYPE" val="1"/>
  <p:tag name="KSO_WM_UNIT_USESOURCEFORMAT_APPLY" val="1"/>
  <p:tag name="KSO_WM_SLIDE_BACKGROUND_TYPE" val="general"/>
  <p:tag name="KSO_WM_UNIT_TEXT_FILL_FORE_SCHEMECOLOR_INDEX_BRIGHTNESS" val="0"/>
</p:tagLst>
</file>

<file path=ppt/tags/tag12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1773_1*i*1"/>
  <p:tag name="KSO_WM_TEMPLATE_CATEGORY" val="custom"/>
  <p:tag name="KSO_WM_TEMPLATE_INDEX" val="20231773"/>
  <p:tag name="KSO_WM_UNIT_LAYERLEVEL" val="1"/>
  <p:tag name="KSO_WM_TAG_VERSION" val="3.0"/>
  <p:tag name="KSO_WM_BEAUTIFY_FLAG" val="#wm#"/>
  <p:tag name="KSO_WM_UNIT_FILL_FORE_SCHEMECOLOR_INDEX" val="5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1241.xml><?xml version="1.0" encoding="utf-8"?>
<p:tagLst xmlns:p="http://schemas.openxmlformats.org/presentationml/2006/main">
  <p:tag name="KSO_WM_UNIT_VALUE" val="1908*107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1773_1*d*1"/>
  <p:tag name="KSO_WM_TEMPLATE_CATEGORY" val="custom"/>
  <p:tag name="KSO_WM_TEMPLATE_INDEX" val="20231773"/>
  <p:tag name="KSO_WM_UNIT_LAYERLEVEL" val="1"/>
  <p:tag name="KSO_WM_TAG_VERSION" val="3.0"/>
  <p:tag name="KSO_WM_BEAUTIFY_FLAG" val="#wm#"/>
  <p:tag name="KSO_WM_UNIT_LINE_FORE_SCHEMECOLOR_INDEX" val="1"/>
  <p:tag name="KSO_WM_UNIT_LINE_FILL_TYPE" val="2"/>
  <p:tag name="KSO_WM_UNIT_USESOURCEFORMAT_APPLY" val="1"/>
  <p:tag name="KSO_WM_UNIT_PICTURE_SUBTYPE" val="b"/>
  <p:tag name="MH_PIC_SOURCE_TYPE" val="generate_slide_ai*{&quot;ai_type&quot;:&quot;generate_single_page&quot;,&quot;id&quot;:&quot;{\&quot;id\&quot;:\&quot;VCG41N507726261\&quot;,\&quot;product_name\&quot;:\&quot;\&quot;,\&quot;intention_code\&quot;:\&quot;\&quot;}&quot;}*gallery_gallery_ai_v2.1.6_ONLINE*6dd8df4c57de0d36ac4d982dc5d5a430-slide-0"/>
  <p:tag name="KSO_WM_UNIT_FILL_FORE_SCHEMECOLOR_INDEX" val="5"/>
  <p:tag name="KSO_WM_UNIT_FILL_TYPE" val="1"/>
</p:tagLst>
</file>

<file path=ppt/tags/tag1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45_2*l_i*1_1"/>
  <p:tag name="KSO_WM_TEMPLATE_CATEGORY" val="diagram"/>
  <p:tag name="KSO_WM_TEMPLATE_INDEX" val="20235545"/>
  <p:tag name="KSO_WM_UNIT_LAYERLEVEL" val="1_1"/>
  <p:tag name="KSO_WM_TAG_VERSION" val="3.0"/>
  <p:tag name="KSO_WM_BEAUTIFY_FLAG" val="#wm#"/>
  <p:tag name="KSO_WM_UNIT_TYPE" val="l_i"/>
  <p:tag name="KSO_WM_UNIT_INDEX" val="1_1"/>
  <p:tag name="KSO_WM_DIAGRAM_GROUP_CODE" val="l1-1"/>
  <p:tag name="KSO_WM_DIAGRAM_VERSION" val="3"/>
  <p:tag name="KSO_WM_DIAGRAM_COLOR_TRICK" val="1"/>
  <p:tag name="KSO_WM_DIAGRAM_COLOR_TEXT_CAN_REMOVE" val="n"/>
  <p:tag name="KSO_WM_DIAGRAM_MAX_ITEMCNT" val="8"/>
  <p:tag name="KSO_WM_DIAGRAM_MIN_ITEMCNT" val="2"/>
  <p:tag name="KSO_WM_DIAGRAM_VIRTUALLY_FRAME" val="{&quot;height&quot;:360.15,&quot;left&quot;:86.24775742926613,&quot;top&quot;:134.05,&quot;width&quot;:551.5990142242772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</p:tagLst>
</file>

<file path=ppt/tags/tag124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545_2*l_h_f*1_1_1"/>
  <p:tag name="KSO_WM_TEMPLATE_CATEGORY" val="diagram"/>
  <p:tag name="KSO_WM_TEMPLATE_INDEX" val="20235545"/>
  <p:tag name="KSO_WM_UNIT_LAYERLEVEL" val="1_1_1"/>
  <p:tag name="KSO_WM_TAG_VERSION" val="3.0"/>
  <p:tag name="KSO_WM_BEAUTIFY_FLAG" val="#wm#"/>
  <p:tag name="KSO_WM_UNIT_TEXT_LAYER_COUNT" val="1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编辑添加正文，文字是您思想的提炼，为了最终演示发布的良好效果。根据需要可酌情增减文字，以便观者准确理解您所传达的信息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86.24775742926613,&quot;top&quot;:134.05,&quot;width&quot;:551.599014224277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2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5545_2*l_h_a*1_1_1"/>
  <p:tag name="KSO_WM_TEMPLATE_CATEGORY" val="diagram"/>
  <p:tag name="KSO_WM_TEMPLATE_INDEX" val="20235545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内容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86.24775742926613,&quot;top&quot;:134.05,&quot;width&quot;:551.599014224277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24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545_2*l_h_f*1_2_1"/>
  <p:tag name="KSO_WM_TEMPLATE_CATEGORY" val="diagram"/>
  <p:tag name="KSO_WM_TEMPLATE_INDEX" val="20235545"/>
  <p:tag name="KSO_WM_UNIT_LAYERLEVEL" val="1_1_1"/>
  <p:tag name="KSO_WM_TAG_VERSION" val="3.0"/>
  <p:tag name="KSO_WM_BEAUTIFY_FLAG" val="#wm#"/>
  <p:tag name="KSO_WM_UNIT_TEXT_LAYER_COUNT" val="1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编辑添加正文，文字是您思想的提炼，为了最终演示发布的良好效果。根据需要可酌情增减文字，以便观者准确理解您所传达的信息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86.24775742926613,&quot;top&quot;:134.05,&quot;width&quot;:551.599014224277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2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5545_2*l_h_a*1_2_1"/>
  <p:tag name="KSO_WM_TEMPLATE_CATEGORY" val="diagram"/>
  <p:tag name="KSO_WM_TEMPLATE_INDEX" val="20235545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内容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86.24775742926613,&quot;top&quot;:134.05,&quot;width&quot;:551.599014224277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24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5545_2*l_h_f*1_3_1"/>
  <p:tag name="KSO_WM_TEMPLATE_CATEGORY" val="diagram"/>
  <p:tag name="KSO_WM_TEMPLATE_INDEX" val="20235545"/>
  <p:tag name="KSO_WM_UNIT_LAYERLEVEL" val="1_1_1"/>
  <p:tag name="KSO_WM_TAG_VERSION" val="3.0"/>
  <p:tag name="KSO_WM_BEAUTIFY_FLAG" val="#wm#"/>
  <p:tag name="KSO_WM_UNIT_TEXT_LAYER_COUNT" val="1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编辑添加正文，文字是您思想的提炼，为了最终演示发布的良好效果。根据需要可酌情增减文字，以便观者准确理解您所传达的信息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86.24775742926613,&quot;top&quot;:134.05,&quot;width&quot;:551.599014224277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24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5545_2*l_h_a*1_3_1"/>
  <p:tag name="KSO_WM_TEMPLATE_CATEGORY" val="diagram"/>
  <p:tag name="KSO_WM_TEMPLATE_INDEX" val="20235545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内容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60.15,&quot;left&quot;:86.24775742926613,&quot;top&quot;:134.05,&quot;width&quot;:551.599014224277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249.xml><?xml version="1.0" encoding="utf-8"?>
<p:tagLst xmlns:p="http://schemas.openxmlformats.org/presentationml/2006/main">
  <p:tag name="KSO_WM_SLIDE_ID" val="custom20231773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custom"/>
  <p:tag name="KSO_WM_TEMPLATE_INDEX" val="20231773"/>
  <p:tag name="KSO_WM_SLIDE_TYPE" val="text"/>
  <p:tag name="KSO_WM_SLIDE_SUBTYPE" val="picTxt"/>
  <p:tag name="KSO_WM_SLIDE_SIZE" val="552.944*360.15"/>
  <p:tag name="KSO_WM_SLIDE_POSITION" val="49.2*134.05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SLIDE_SOURCE" val="WPPAIGenerateSlide"/>
</p:tagLst>
</file>

<file path=ppt/tags/tag125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25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3329_3*a*1"/>
  <p:tag name="KSO_WM_TEMPLATE_CATEGORY" val="diagram"/>
  <p:tag name="KSO_WM_TEMPLATE_INDEX" val="20233329"/>
  <p:tag name="KSO_WM_UNIT_LAYERLEVEL" val="1"/>
  <p:tag name="KSO_WM_TAG_VERSION" val="3.0"/>
  <p:tag name="KSO_WM_BEAUTIFY_FLAG" val="#wm#"/>
  <p:tag name="KSO_WM_UNIT_VALUE" val="29"/>
  <p:tag name="KSO_WM_UNIT_TEXT_TYPE" val="1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125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79.43535433070865,&quot;top&quot;:104.29653392088176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a"/>
  <p:tag name="KSO_WM_UNIT_INDEX" val="1_1_1"/>
  <p:tag name="KSO_WM_UNIT_ID" val="diagram20233329_2*l_h_a*1_1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1"/>
</p:tagLst>
</file>

<file path=ppt/tags/tag125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79.43535433070865,&quot;top&quot;:104.29653392088176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f"/>
  <p:tag name="KSO_WM_UNIT_INDEX" val="1_1_1"/>
  <p:tag name="KSO_WM_UNIT_ID" val="diagram20233329_2*l_h_f*1_1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UNIT_TEXT_LAYER_COUNT" val="1"/>
  <p:tag name="KSO_WM_BEAUTIFY_FLAG" val="#wm#"/>
  <p:tag name="KSO_WM_UNIT_PRESET_TEXT" val="单击此处添加文本具体内容，简明扼要地阐述您的内容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1253.xml><?xml version="1.0" encoding="utf-8"?>
<p:tagLst xmlns:p="http://schemas.openxmlformats.org/presentationml/2006/main">
  <p:tag name="KSO_WM_DIAGRAM_VIRTUALLY_FRAME" val="{&quot;height&quot;:387.88141883502374,&quot;left&quot;:79.43535433070865,&quot;top&quot;:104.29653392088176,&quot;width&quot;:792.2892913385825}"/>
  <p:tag name="KSO_WM_DIAGRAM_VERSION" val="3"/>
  <p:tag name="KSO_WM_DIAGRAM_COLOR_TRICK" val="1"/>
  <p:tag name="KSO_WM_DIAGRAM_COLOR_TEXT_CAN_REMOVE" val="n"/>
  <p:tag name="KSO_WM_UNIT_VALUE" val="753*48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329_2*l_h_d*1_1_1"/>
  <p:tag name="KSO_WM_TEMPLATE_CATEGORY" val="diagram"/>
  <p:tag name="KSO_WM_TEMPLATE_INDEX" val="20233329"/>
  <p:tag name="KSO_WM_UNIT_LAYERLEVEL" val="1_1_1"/>
  <p:tag name="KSO_WM_TAG_VERSION" val="3.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PIC_SOURCE_TYPE" val="generate_slide_ai*{&quot;ai_type&quot;:&quot;generate_single_page&quot;,&quot;id&quot;:&quot;{\&quot;id\&quot;:\&quot;VCG41N1218717240\&quot;,\&quot;product_name\&quot;:\&quot;\&quot;,\&quot;intention_code\&quot;:\&quot;\&quot;}&quot;}*gallery_gallery_ai_v2.1.6_ONLINE*7197f3f80bbdc88d89f8bc7974e20c17-slide-0"/>
  <p:tag name="KSO_WM_UNIT_LINE_FILL_TYPE" val="2"/>
  <p:tag name="KSO_WM_UNIT_USESOURCEFORMAT_APPLY" val="1"/>
</p:tagLst>
</file>

<file path=ppt/tags/tag1254.xml><?xml version="1.0" encoding="utf-8"?>
<p:tagLst xmlns:p="http://schemas.openxmlformats.org/presentationml/2006/main">
  <p:tag name="KSO_WM_DIAGRAM_VIRTUALLY_FRAME" val="{&quot;height&quot;:387.88141883502374,&quot;left&quot;:79.43535433070865,&quot;top&quot;:104.29653392088176,&quot;width&quot;:792.2892913385825}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3329_2*l_h_i*1_1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FILL_FORE_SCHEMECOLOR_INDEX" val="14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UNIT_TEXT_FILL_FORE_SCHEMECOLOR_INDEX" val="1"/>
  <p:tag name="KSO_WM_UNIT_TEXT_FILL_TYPE" val="1"/>
  <p:tag name="KSO_WM_UNIT_LINE_FILL_TYPE" val="2"/>
  <p:tag name="KSO_WM_UNIT_USESOURCEFORMAT_APPLY" val="1"/>
</p:tagLst>
</file>

<file path=ppt/tags/tag1255.xml><?xml version="1.0" encoding="utf-8"?>
<p:tagLst xmlns:p="http://schemas.openxmlformats.org/presentationml/2006/main">
  <p:tag name="KSO_WM_DIAGRAM_VIRTUALLY_FRAME" val="{&quot;height&quot;:387.88141883502374,&quot;left&quot;:79.43535433070865,&quot;top&quot;:104.29653392088176,&quot;width&quot;:792.2892913385825}"/>
  <p:tag name="KSO_WM_DIAGRAM_VERSION" val="3"/>
  <p:tag name="KSO_WM_DIAGRAM_COLOR_TRICK" val="1"/>
  <p:tag name="KSO_WM_DIAGRAM_COLOR_TEXT_CAN_REMOVE" val="n"/>
  <p:tag name="KSO_WM_UNIT_VALUE" val="753*48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329_2*l_h_d*1_2_1"/>
  <p:tag name="KSO_WM_TEMPLATE_CATEGORY" val="diagram"/>
  <p:tag name="KSO_WM_TEMPLATE_INDEX" val="20233329"/>
  <p:tag name="KSO_WM_UNIT_LAYERLEVEL" val="1_1_1"/>
  <p:tag name="KSO_WM_TAG_VERSION" val="3.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6"/>
  <p:tag name="MH_PIC_SOURCE_TYPE" val="generate_slide_ai*{&quot;ai_type&quot;:&quot;generate_single_page&quot;,&quot;id&quot;:&quot;{\&quot;id\&quot;:\&quot;VCG41N1405385403\&quot;,\&quot;product_name\&quot;:\&quot;\&quot;,\&quot;intention_code\&quot;:\&quot;\&quot;}&quot;}*gallery_gallery_ai_v2.1.6_ONLINE*7197f3f80bbdc88d89f8bc7974e20c17-slide-0"/>
  <p:tag name="KSO_WM_UNIT_LINE_FILL_TYPE" val="2"/>
  <p:tag name="KSO_WM_UNIT_USESOURCEFORMAT_APPLY" val="1"/>
</p:tagLst>
</file>

<file path=ppt/tags/tag1256.xml><?xml version="1.0" encoding="utf-8"?>
<p:tagLst xmlns:p="http://schemas.openxmlformats.org/presentationml/2006/main">
  <p:tag name="KSO_WM_DIAGRAM_VIRTUALLY_FRAME" val="{&quot;height&quot;:387.88141883502374,&quot;left&quot;:79.43535433070865,&quot;top&quot;:104.29653392088176,&quot;width&quot;:792.2892913385825}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3329_2*l_h_i*1_2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FILL_FORE_SCHEMECOLOR_INDEX" val="14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6"/>
  <p:tag name="KSO_WM_UNIT_TEXT_FILL_FORE_SCHEMECOLOR_INDEX" val="1"/>
  <p:tag name="KSO_WM_UNIT_TEXT_FILL_TYPE" val="1"/>
  <p:tag name="KSO_WM_UNIT_LINE_FILL_TYPE" val="2"/>
  <p:tag name="KSO_WM_UNIT_USESOURCEFORMAT_APPLY" val="1"/>
</p:tagLst>
</file>

<file path=ppt/tags/tag125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79.43535433070865,&quot;top&quot;:104.29653392088176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a"/>
  <p:tag name="KSO_WM_UNIT_INDEX" val="1_2_1"/>
  <p:tag name="KSO_WM_UNIT_ID" val="diagram20233329_2*l_h_a*1_2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1"/>
</p:tagLst>
</file>

<file path=ppt/tags/tag125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79.43535433070865,&quot;top&quot;:104.29653392088176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f"/>
  <p:tag name="KSO_WM_UNIT_INDEX" val="1_2_1"/>
  <p:tag name="KSO_WM_UNIT_ID" val="diagram20233329_2*l_h_f*1_2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UNIT_TEXT_LAYER_COUNT" val="1"/>
  <p:tag name="KSO_WM_BEAUTIFY_FLAG" val="#wm#"/>
  <p:tag name="KSO_WM_UNIT_PRESET_TEXT" val="单击此处添加文本具体内容，简明扼要地阐述您的观点。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1259.xml><?xml version="1.0" encoding="utf-8"?>
<p:tagLst xmlns:p="http://schemas.openxmlformats.org/presentationml/2006/main">
  <p:tag name="KSO_WM_DIAGRAM_VIRTUALLY_FRAME" val="{&quot;height&quot;:387.88141883502374,&quot;left&quot;:79.43535433070865,&quot;top&quot;:104.29653392088176,&quot;width&quot;:792.2892913385825}"/>
  <p:tag name="KSO_WM_DIAGRAM_VERSION" val="3"/>
  <p:tag name="KSO_WM_DIAGRAM_COLOR_TRICK" val="1"/>
  <p:tag name="KSO_WM_DIAGRAM_COLOR_TEXT_CAN_REMOVE" val="n"/>
  <p:tag name="KSO_WM_UNIT_VALUE" val="753*48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3329_2*l_h_d*1_3_1"/>
  <p:tag name="KSO_WM_TEMPLATE_CATEGORY" val="diagram"/>
  <p:tag name="KSO_WM_TEMPLATE_INDEX" val="20233329"/>
  <p:tag name="KSO_WM_UNIT_LAYERLEVEL" val="1_1_1"/>
  <p:tag name="KSO_WM_TAG_VERSION" val="3.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7"/>
  <p:tag name="MH_PIC_SOURCE_TYPE" val="generate_slide_ai*{&quot;ai_type&quot;:&quot;generate_single_page&quot;,&quot;id&quot;:&quot;{\&quot;id\&quot;:\&quot;VCG41N1605152723\&quot;,\&quot;product_name\&quot;:\&quot;\&quot;,\&quot;intention_code\&quot;:\&quot;\&quot;}&quot;}*gallery_gallery_ai_v2.1.6_ONLINE*7197f3f80bbdc88d89f8bc7974e20c17-slide-0"/>
  <p:tag name="KSO_WM_UNIT_LINE_FILL_TYPE" val="2"/>
  <p:tag name="KSO_WM_UNIT_USESOURCEFORMAT_APPLY" val="1"/>
</p:tagLst>
</file>

<file path=ppt/tags/tag12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260.xml><?xml version="1.0" encoding="utf-8"?>
<p:tagLst xmlns:p="http://schemas.openxmlformats.org/presentationml/2006/main">
  <p:tag name="KSO_WM_DIAGRAM_VIRTUALLY_FRAME" val="{&quot;height&quot;:387.88141883502374,&quot;left&quot;:79.43535433070865,&quot;top&quot;:104.29653392088176,&quot;width&quot;:792.2892913385825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3329_2*l_h_i*1_3_1"/>
  <p:tag name="KSO_WM_TEMPLATE_CATEGORY" val="diagram"/>
  <p:tag name="KSO_WM_TEMPLATE_INDEX" val="20233329"/>
  <p:tag name="KSO_WM_UNIT_LAYERLEVEL" val="1_1_1"/>
  <p:tag name="KSO_WM_TAG_VERSION" val="3.0"/>
  <p:tag name="KSO_WM_UNIT_FILL_FORE_SCHEMECOLOR_INDEX" val="14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7"/>
  <p:tag name="KSO_WM_UNIT_TEXT_FILL_FORE_SCHEMECOLOR_INDEX" val="1"/>
  <p:tag name="KSO_WM_UNIT_TEXT_FILL_TYPE" val="1"/>
  <p:tag name="KSO_WM_UNIT_LINE_FILL_TYPE" val="2"/>
  <p:tag name="KSO_WM_UNIT_USESOURCEFORMAT_APPLY" val="1"/>
</p:tagLst>
</file>

<file path=ppt/tags/tag126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79.43535433070865,&quot;top&quot;:104.29653392088176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a"/>
  <p:tag name="KSO_WM_UNIT_INDEX" val="1_3_1"/>
  <p:tag name="KSO_WM_UNIT_ID" val="diagram20233329_2*l_h_a*1_3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1"/>
</p:tagLst>
</file>

<file path=ppt/tags/tag126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79.43535433070865,&quot;top&quot;:104.29653392088176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f"/>
  <p:tag name="KSO_WM_UNIT_INDEX" val="1_3_1"/>
  <p:tag name="KSO_WM_UNIT_ID" val="diagram20233329_2*l_h_f*1_3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UNIT_TEXT_LAYER_COUNT" val="1"/>
  <p:tag name="KSO_WM_BEAUTIFY_FLAG" val="#wm#"/>
  <p:tag name="KSO_WM_UNIT_PRESET_TEXT" val="单击此处添加文本具体内容，简明扼要地阐述您的内容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</p:tagLst>
</file>

<file path=ppt/tags/tag1263.xml><?xml version="1.0" encoding="utf-8"?>
<p:tagLst xmlns:p="http://schemas.openxmlformats.org/presentationml/2006/main">
  <p:tag name="KSO_WM_SLIDE_ID" val="diagram20233329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792.289*387.858"/>
  <p:tag name="KSO_WM_SLIDE_POSITION" val="83.1354*130.947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3329"/>
  <p:tag name="KSO_WM_SLIDE_LAYOUT" val="a_l"/>
  <p:tag name="KSO_WM_SLIDE_LAYOUT_CNT" val="1_1"/>
  <p:tag name="KSO_WM_SLIDE_SOURCE" val="WPPAIGenerateSlide"/>
</p:tagLst>
</file>

<file path=ppt/tags/tag126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597_1*a*1"/>
  <p:tag name="KSO_WM_TEMPLATE_CATEGORY" val="custom"/>
  <p:tag name="KSO_WM_TEMPLATE_INDEX" val="20233597"/>
  <p:tag name="KSO_WM_UNIT_LAYERLEVEL" val="1"/>
  <p:tag name="KSO_WM_TAG_VERSION" val="3.0"/>
  <p:tag name="KSO_WM_BEAUTIFY_FLAG" val="#wm#"/>
  <p:tag name="KSO_WM_UNIT_VALUE" val="30"/>
  <p:tag name="KSO_WM_DIAGRAM_GROUP_CODE" val="l1-1"/>
  <p:tag name="KSO_WM_UNIT_TEXT_FILL_FORE_SCHEMECOLOR_INDEX" val="13"/>
  <p:tag name="KSO_WM_UNIT_TEXT_FILL_TYPE" val="1"/>
  <p:tag name="KSO_WM_UNIT_USESOURCEFORMAT_APPLY" val="1"/>
  <p:tag name="KSO_WM_SLIDE_BACKGROUND_TYPE" val="general"/>
  <p:tag name="KSO_WM_UNIT_TEXT_FILL_FORE_SCHEMECOLOR_INDEX_BRIGHTNESS" val="0"/>
</p:tagLst>
</file>

<file path=ppt/tags/tag1265.xml><?xml version="1.0" encoding="utf-8"?>
<p:tagLst xmlns:p="http://schemas.openxmlformats.org/presentationml/2006/main">
  <p:tag name="KSO_WM_UNIT_VALUE" val="1903*153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3597_1*d*1"/>
  <p:tag name="KSO_WM_TEMPLATE_CATEGORY" val="custom"/>
  <p:tag name="KSO_WM_TEMPLATE_INDEX" val="20233597"/>
  <p:tag name="KSO_WM_UNIT_LAYERLEVEL" val="1"/>
  <p:tag name="KSO_WM_TAG_VERSION" val="3.0"/>
  <p:tag name="KSO_WM_BEAUTIFY_FLAG" val="#wm#"/>
  <p:tag name="KSO_WM_UNIT_PICTURE_SUBTYPE" val="b"/>
  <p:tag name="MH_PIC_SOURCE_TYPE" val="generate_slide_ai*{&quot;ai_type&quot;:&quot;generate_single_page&quot;,&quot;id&quot;:&quot;{\&quot;id\&quot;:\&quot;VCG41N654892622\&quot;,\&quot;product_name\&quot;:\&quot;\&quot;,\&quot;intention_code\&quot;:\&quot;\&quot;}&quot;}*gallery_gallery_ai_v2.1.6_ONLINE*b0db18c5f6f5ddab632267d110f3afa2-slide-0"/>
  <p:tag name="KSO_WM_UNIT_FILL_FORE_SCHEMECOLOR_INDEX" val="5"/>
  <p:tag name="KSO_WM_UNIT_FILL_TYPE" val="1"/>
  <p:tag name="KSO_WM_UNIT_LINE_FORE_SCHEMECOLOR_INDEX" val="5"/>
  <p:tag name="KSO_WM_UNIT_LINE_FILL_TYPE" val="2"/>
  <p:tag name="KSO_WM_UNIT_USESOURCEFORMAT_APPLY" val="1"/>
</p:tagLst>
</file>

<file path=ppt/tags/tag1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10_2*l_i*1_1"/>
  <p:tag name="KSO_WM_TEMPLATE_CATEGORY" val="diagram"/>
  <p:tag name="KSO_WM_TEMPLATE_INDEX" val="20235410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60.15,&quot;left&quot;:87.68516356905045,&quot;top&quot;:99.55000000000004,&quot;width&quot;:409.1297970608708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</p:tagLst>
</file>

<file path=ppt/tags/tag126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410_2*l_h_f*1_1_1"/>
  <p:tag name="KSO_WM_TEMPLATE_CATEGORY" val="diagram"/>
  <p:tag name="KSO_WM_TEMPLATE_INDEX" val="20235410"/>
  <p:tag name="KSO_WM_UNIT_LAYERLEVEL" val="1_1_1"/>
  <p:tag name="KSO_WM_TAG_VERSION" val="3.0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输入你的正文，文字是您思想的提炼，为了最终演示发布的良好效果，请尽量言简意赅的阐述观点。根据需要可酌情增减文字，以便观者可以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15,&quot;left&quot;:87.68516356905045,&quot;top&quot;:99.55000000000004,&quot;width&quot;:409.129797060870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26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5410_2*l_h_a*1_1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项目的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15,&quot;left&quot;:87.68516356905045,&quot;top&quot;:99.55000000000004,&quot;width&quot;:409.129797060870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0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360.15,&quot;left&quot;:87.68516356905045,&quot;top&quot;:99.55000000000004,&quot;width&quot;:409.129797060870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0_2*l_h_i*1_1_1"/>
  <p:tag name="KSO_WM_UNIT_INDEX" val="1_1_1"/>
  <p:tag name="KSO_WM_UNIT_USESOURCEFORMAT_APPLY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12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4a103d1df064117a32882613b8af71e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fe9f3b65a94494a986d74c3887a9c68"/>
  <p:tag name="KSO_WM_SLIDE_BACKGROUND_TYPE" val="topBottom"/>
</p:tagLst>
</file>

<file path=ppt/tags/tag127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410_2*l_h_f*1_2_1"/>
  <p:tag name="KSO_WM_TEMPLATE_CATEGORY" val="diagram"/>
  <p:tag name="KSO_WM_TEMPLATE_INDEX" val="20235410"/>
  <p:tag name="KSO_WM_UNIT_LAYERLEVEL" val="1_1_1"/>
  <p:tag name="KSO_WM_TAG_VERSION" val="3.0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编辑添加正文内容，文字是您思想的提炼，为了最终演示发布的良好效果，请尽量言简意赅的阐述观点。根据需要可酌情增减文字，以便观者可以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15,&quot;left&quot;:87.68516356905045,&quot;top&quot;:99.55000000000004,&quot;width&quot;:409.129797060870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2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5410_2*l_h_a*1_2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项目的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15,&quot;left&quot;:87.68516356905045,&quot;top&quot;:99.55000000000004,&quot;width&quot;:409.129797060870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0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360.15,&quot;left&quot;:87.68516356905045,&quot;top&quot;:99.55000000000004,&quot;width&quot;:409.129797060870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0_2*l_h_i*1_2_1"/>
  <p:tag name="KSO_WM_UNIT_INDEX" val="1_2_1"/>
  <p:tag name="KSO_WM_UNIT_USESOURCEFORMAT_APPLY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127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5410_2*l_h_f*1_3_1"/>
  <p:tag name="KSO_WM_TEMPLATE_CATEGORY" val="diagram"/>
  <p:tag name="KSO_WM_TEMPLATE_INDEX" val="20235410"/>
  <p:tag name="KSO_WM_UNIT_LAYERLEVEL" val="1_1_1"/>
  <p:tag name="KSO_WM_TAG_VERSION" val="3.0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编辑添加正文内容，文字是您思想的提炼，为了最终演示发布的良好效果，请言简意赅的阐述观点。根据需要可酌情增减文字，以便观者可以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15,&quot;left&quot;:87.68516356905045,&quot;top&quot;:99.55000000000004,&quot;width&quot;:409.129797060870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2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5410_2*l_h_a*1_3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项目的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15,&quot;left&quot;:87.68516356905045,&quot;top&quot;:99.55000000000004,&quot;width&quot;:409.129797060870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0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360.15,&quot;left&quot;:87.68516356905045,&quot;top&quot;:99.55000000000004,&quot;width&quot;:409.129797060870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0_2*l_h_i*1_3_1"/>
  <p:tag name="KSO_WM_UNIT_INDEX" val="1_3_1"/>
  <p:tag name="KSO_WM_UNIT_USESOURCEFORMAT_APPLY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1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10_2*l_h_x*1_1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1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60.15,&quot;left&quot;:87.68516356905045,&quot;top&quot;:99.55000000000004,&quot;width&quot;:409.1297970608708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1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10_2*l_h_x*1_3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3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60.15,&quot;left&quot;:87.68516356905045,&quot;top&quot;:99.55000000000004,&quot;width&quot;:409.1297970608708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1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10_2*l_h_x*1_2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UNIT_VALUE" val="75*75"/>
  <p:tag name="KSO_WM_DIAGRAM_GROUP_CODE" val="l1-1"/>
  <p:tag name="KSO_WM_UNIT_TYPE" val="l_h_x"/>
  <p:tag name="KSO_WM_UNIT_INDEX" val="1_2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60.15,&quot;left&quot;:87.68516356905045,&quot;top&quot;:99.55000000000004,&quot;width&quot;:409.1297970608708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1279.xml><?xml version="1.0" encoding="utf-8"?>
<p:tagLst xmlns:p="http://schemas.openxmlformats.org/presentationml/2006/main">
  <p:tag name="KSO_WM_SLIDE_ID" val="custom20233597_1"/>
  <p:tag name="KSO_WM_TEMPLATE_SUBCATEGORY" val="0"/>
  <p:tag name="KSO_WM_TEMPLATE_MASTER_TYPE" val="0"/>
  <p:tag name="KSO_WM_TEMPLATE_COLOR_TYPE" val="0"/>
  <p:tag name="KSO_WM_SLIDE_ITEM_CNT" val="2"/>
  <p:tag name="KSO_WM_SLIDE_INDEX" val="1"/>
  <p:tag name="KSO_WM_TAG_VERSION" val="3.0"/>
  <p:tag name="KSO_WM_BEAUTIFY_FLAG" val="#wm#"/>
  <p:tag name="KSO_WM_TEMPLATE_CATEGORY" val="custom"/>
  <p:tag name="KSO_WM_TEMPLATE_INDEX" val="20233597"/>
  <p:tag name="KSO_WM_SLIDE_TYPE" val="text"/>
  <p:tag name="KSO_WM_SLIDE_SUBTYPE" val="picTxt"/>
  <p:tag name="KSO_WM_SLIDE_SIZE" val="408.15*360.15"/>
  <p:tag name="KSO_WM_SLIDE_POSITION" val="50.475*132.65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SLIDE_SOURCE" val="WPPAIGenerateSlide"/>
</p:tagLst>
</file>

<file path=ppt/tags/tag12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9"/>
</p:tagLst>
</file>

<file path=ppt/tags/tag128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3230"/>
  <p:tag name="KSO_WM_UNIT_ID" val="custom20233230_1*a*1"/>
  <p:tag name="KSO_WM_UNIT_TEXT_TYPE" val="1"/>
  <p:tag name="KSO_WM_UNIT_PRESET_TEXT" val="单击此处&#13;添加页面的标题"/>
  <p:tag name="KSO_WM_UNIT_TEXT_FILL_FORE_SCHEMECOLOR_INDEX" val="5"/>
  <p:tag name="KSO_WM_UNIT_TEXT_FILL_TYPE" val="1"/>
  <p:tag name="KSO_WM_UNIT_USESOURCEFORMAT_APPLY" val="1"/>
</p:tagLst>
</file>

<file path=ppt/tags/tag1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2*l_h_d*1_2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PICTURE_SUBTYPE" val="b"/>
  <p:tag name="KSO_WM_UNIT_VALUE" val="370*690"/>
  <p:tag name="KSO_WM_UNIT_TYPE" val="l_h_d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6"/>
  <p:tag name="KSO_WM_DIAGRAM_MAX_ITEMCNT" val="5"/>
  <p:tag name="KSO_WM_DIAGRAM_MIN_ITEMCNT" val="2"/>
  <p:tag name="KSO_WM_DIAGRAM_VIRTUALLY_FRAME" val="{&quot;height&quot;:360.95,&quot;left&quot;:101.52999999999997,&quot;top&quot;:115.99999999999997,&quot;width&quot;:756.0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MH_PIC_SOURCE_TYPE" val="generate_slide_ai*{&quot;ai_type&quot;:&quot;generate_single_page&quot;,&quot;id&quot;:&quot;{\&quot;id\&quot;:\&quot;VCG41N1165901764\&quot;,\&quot;product_name\&quot;:\&quot;\&quot;,\&quot;intention_code\&quot;:\&quot;\&quot;}&quot;}*gallery_gallery_ai_v2.1.6_ONLINE*22f6cccaaf682ae7118395ec801d628a-slide-0"/>
  <p:tag name="KSO_WM_UNIT_LINE_FILL_TYPE" val="2"/>
  <p:tag name="KSO_WM_UNIT_USESOURCEFORMAT_APPLY" val="1"/>
</p:tagLst>
</file>

<file path=ppt/tags/tag1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2*l_h_d*1_3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PICTURE_SUBTYPE" val="b"/>
  <p:tag name="KSO_WM_UNIT_VALUE" val="370*690"/>
  <p:tag name="KSO_WM_UNIT_TYPE" val="l_h_d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7"/>
  <p:tag name="KSO_WM_DIAGRAM_MAX_ITEMCNT" val="5"/>
  <p:tag name="KSO_WM_DIAGRAM_MIN_ITEMCNT" val="2"/>
  <p:tag name="KSO_WM_DIAGRAM_VIRTUALLY_FRAME" val="{&quot;height&quot;:360.95,&quot;left&quot;:101.52999999999997,&quot;top&quot;:115.99999999999997,&quot;width&quot;:756.0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MH_PIC_SOURCE_TYPE" val="generate_slide_ai*{&quot;ai_type&quot;:&quot;generate_single_page&quot;,&quot;id&quot;:&quot;{\&quot;id\&quot;:\&quot;VCG41N1283371958\&quot;,\&quot;product_name\&quot;:\&quot;\&quot;,\&quot;intention_code\&quot;:\&quot;\&quot;}&quot;}*gallery_gallery_ai_v2.1.6_ONLINE*22f6cccaaf682ae7118395ec801d628a-slide-0"/>
  <p:tag name="KSO_WM_UNIT_LINE_FILL_TYPE" val="2"/>
  <p:tag name="KSO_WM_UNIT_USESOURCEFORMAT_APPLY" val="1"/>
</p:tagLst>
</file>

<file path=ppt/tags/tag1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2*l_h_d*1_1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PICTURE_SUBTYPE" val="b"/>
  <p:tag name="KSO_WM_UNIT_VALUE" val="370*690"/>
  <p:tag name="KSO_WM_UNIT_TYPE" val="l_h_d"/>
  <p:tag name="KSO_WM_UNIT_INDEX" val="1_1_1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5"/>
  <p:tag name="KSO_WM_DIAGRAM_MIN_ITEMCNT" val="2"/>
  <p:tag name="KSO_WM_DIAGRAM_VIRTUALLY_FRAME" val="{&quot;height&quot;:360.95,&quot;left&quot;:101.52999999999997,&quot;top&quot;:115.99999999999997,&quot;width&quot;:756.0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MH_PIC_SOURCE_TYPE" val="generate_slide_ai*{&quot;ai_type&quot;:&quot;generate_single_page&quot;,&quot;id&quot;:&quot;{\&quot;id\&quot;:\&quot;VCG41N1405385936\&quot;,\&quot;product_name\&quot;:\&quot;\&quot;,\&quot;intention_code\&quot;:\&quot;\&quot;}&quot;}*gallery_gallery_ai_v2.1.6_ONLINE*22f6cccaaf682ae7118395ec801d628a-slide-0"/>
  <p:tag name="KSO_WM_UNIT_LINE_FILL_TYPE" val="2"/>
  <p:tag name="KSO_WM_UNIT_USESOURCEFORMAT_APPLY" val="1"/>
</p:tagLst>
</file>

<file path=ppt/tags/tag1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2*l_h_f*1_1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1_1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正文，文字是您思想的提炼，为了演示的良好效果。可根据需要可酌情增减文字，以便观者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95,&quot;left&quot;:101.52999999999997,&quot;top&quot;:115.99999999999997,&quot;width&quot;:756.0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2*l_h_a*1_1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1_1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95,&quot;left&quot;:101.52999999999997,&quot;top&quot;:115.99999999999997,&quot;width&quot;:756.0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2*l_h_f*1_2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。可根据需要可酌情增减文字，以便观者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95,&quot;left&quot;:101.52999999999997,&quot;top&quot;:115.99999999999997,&quot;width&quot;:756.0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2*l_h_a*1_2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95,&quot;left&quot;:101.52999999999997,&quot;top&quot;:115.99999999999997,&quot;width&quot;:756.0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2*l_h_f*1_3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正文，文字是您思想的提炼，为了演示的良好效果。可根据需要可酌情增减文字，以便观者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95,&quot;left&quot;:101.52999999999997,&quot;top&quot;:115.99999999999997,&quot;width&quot;:756.0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2*l_h_a*1_3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95,&quot;left&quot;:101.52999999999997,&quot;top&quot;:115.99999999999997,&quot;width&quot;:756.0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2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3c9e7a4726c4e2d9c35281656f1f70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6a422bc92544ca884b51d573eabf9ee"/>
  <p:tag name="KSO_WM_SLIDE_BACKGROUND_TYPE" val="topBottom"/>
</p:tagLst>
</file>

<file path=ppt/tags/tag1290.xml><?xml version="1.0" encoding="utf-8"?>
<p:tagLst xmlns:p="http://schemas.openxmlformats.org/presentationml/2006/main">
  <p:tag name="KSO_WM_SLIDE_ID" val="custom20233230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custom"/>
  <p:tag name="KSO_WM_TEMPLATE_INDEX" val="20233230"/>
  <p:tag name="KSO_WM_SLIDE_TYPE" val="text"/>
  <p:tag name="KSO_WM_SLIDE_SUBTYPE" val="picTxt"/>
  <p:tag name="KSO_WM_SLIDE_SIZE" val="552.26*360.95"/>
  <p:tag name="KSO_WM_SLIDE_POSITION" val="359.74*111.4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1291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7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</p:tagLst>
</file>

<file path=ppt/tags/tag1292.xml><?xml version="1.0" encoding="utf-8"?>
<p:tagLst xmlns:p="http://schemas.openxmlformats.org/presentationml/2006/main">
  <p:tag name="KSO_WM_UNIT_DEFAULT_FONT" val="138;166;2"/>
  <p:tag name="KSO_WM_UNIT_BLOCK" val="0"/>
  <p:tag name="KSO_WM_UNIT_DEC_AREA_ID" val="f03efd3bb4ec47ceb3de71ec02d808a4"/>
  <p:tag name="KSO_WM_UNIT_PRESET_TEXT" val="01"/>
  <p:tag name="KSO_WM_UNIT_NOCLEAR" val="0"/>
  <p:tag name="KSO_WM_UNIT_VALUE" val="2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5929_7*e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UNIT_TEXT_FORE_SCHEMECOLOR_INDEX_BRIGHTNESS" val="0"/>
  <p:tag name="KSO_WM_UNIT_TEXT_FORE_SCHEMECOLOR_INDEX" val="13"/>
  <p:tag name="KSO_WM_UNIT_TEXT_LINE_FILL_TYPE" val="2"/>
</p:tagLst>
</file>

<file path=ppt/tags/tag1293.xml><?xml version="1.0" encoding="utf-8"?>
<p:tagLst xmlns:p="http://schemas.openxmlformats.org/presentationml/2006/main">
  <p:tag name="KSO_WM_BEAUTIFY_FLAG" val="#wm#"/>
  <p:tag name="KSO_WM_TEMPLATE_CATEGORY" val="custom"/>
  <p:tag name="KSO_WM_TEMPLATE_INDEX" val="20225929"/>
  <p:tag name="KSO_WM_SLIDE_ID" val="custom20225929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C_3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sectionTitle&quot;],&quot;useType&quot;:[&quot;ppt&quot;]}"/>
  <p:tag name="KSO_WM_CHIP_FILLPROP" val="[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]"/>
  <p:tag name="KSO_WM_CHIP_DECFILLPROP" val="[]"/>
  <p:tag name="KSO_WM_CHIP_XID" val="61309648c37455bdf62aa28e"/>
  <p:tag name="KSO_WM_CHIP_GROUPID" val="61309648c37455bdf62aa28d"/>
  <p:tag name="KSO_WM_SLIDE_LAYOUT_INFO" val="{&quot;id&quot;:&quot;2022-09-05T11:17:17&quot;,&quot;margin&quot;:{&quot;bottom&quot;:5.086526870727539,&quot;left&quot;:5.52097225189209,&quot;right&quot;:5.52097225189209,&quot;top&quot;:5.088255405426025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315698059d53ee3cde20f3d"/>
  <p:tag name="KSO_WM_TEMPLATE_ASSEMBLE_GROUPID" val="62f46031295c1bf6da721ff2"/>
</p:tagLst>
</file>

<file path=ppt/tags/tag129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29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29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2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99.xml><?xml version="1.0" encoding="utf-8"?>
<p:tagLst xmlns:p="http://schemas.openxmlformats.org/presentationml/2006/main">
  <p:tag name="KSO_WM_SLIDE_BACKGROUND_TYPE" val="general"/>
</p:tagLst>
</file>

<file path=ppt/tags/tag13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7de26be050f14b7d898d013e8948c68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13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30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30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30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30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304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305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689_3*l_h_f*1_1_1"/>
  <p:tag name="KSO_WM_TEMPLATE_CATEGORY" val="diagram"/>
  <p:tag name="KSO_WM_TEMPLATE_INDEX" val="2023568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VALUE" val="36"/>
  <p:tag name="KSO_WM_UNIT_PRESET_TEXT" val="单击此处添加正文，文字是您思想的提炼，请言简意赅阐述内容。"/>
  <p:tag name="KSO_WM_UNIT_FILL_TYPE" val="1"/>
  <p:tag name="KSO_WM_UNIT_FILL_FORE_SCHEMECOLOR_INDEX" val="5"/>
  <p:tag name="KSO_WM_UNIT_FILL_FORE_SCHEMECOLOR_INDEX_BRIGHTNESS" val="0.4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173.6500015258789,&quot;left&quot;:73.75,&quot;top&quot;:301.0499984741211,&quot;width&quot;:825}"/>
  <p:tag name="KSO_WM_DIAGRAM_COLOR_MATCH_VALUE" val="{&quot;shape&quot;:{&quot;fill&quot;:{&quot;solid&quot;:{&quot;brightness&quot;:0.4000000059604645,&quot;colorType&quot;:1,&quot;foreColorIndex&quot;:5,&quot;transparency&quot;:0.899999976158142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1_1"/>
  <p:tag name="KSO_WM_UNIT_ID" val="diagram20235689_3*l_h_i*1_1_1"/>
  <p:tag name="KSO_WM_TEMPLATE_CATEGORY" val="diagram"/>
  <p:tag name="KSO_WM_TEMPLATE_INDEX" val="2023568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5"/>
  <p:tag name="KSO_WM_DIAGRAM_MIN_ITEMCNT" val="2"/>
  <p:tag name="KSO_WM_DIAGRAM_VIRTUALLY_FRAME" val="{&quot;height&quot;:173.6500015258789,&quot;left&quot;:73.75,&quot;top&quot;:301.0499984741211,&quot;width&quot;:8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307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689_3*l_h_f*1_2_1"/>
  <p:tag name="KSO_WM_TEMPLATE_CATEGORY" val="diagram"/>
  <p:tag name="KSO_WM_TEMPLATE_INDEX" val="20235689"/>
  <p:tag name="KSO_WM_UNIT_LAYERLEVEL" val="1_1_1"/>
  <p:tag name="KSO_WM_TAG_VERSION" val="3.0"/>
  <p:tag name="KSO_WM_BEAUTIFY_FLAG" val="#wm#"/>
  <p:tag name="KSO_WM_UNIT_VALUE" val="36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正文，文字是您思想的提炼，请言简意赅阐述内容。"/>
  <p:tag name="KSO_WM_UNIT_FILL_TYPE" val="1"/>
  <p:tag name="KSO_WM_UNIT_FILL_FORE_SCHEMECOLOR_INDEX" val="5"/>
  <p:tag name="KSO_WM_UNIT_FILL_FORE_SCHEMECOLOR_INDEX_BRIGHTNESS" val="0.4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173.6500015258789,&quot;left&quot;:73.75,&quot;top&quot;:301.0499984741211,&quot;width&quot;:825}"/>
  <p:tag name="KSO_WM_DIAGRAM_COLOR_MATCH_VALUE" val="{&quot;shape&quot;:{&quot;fill&quot;:{&quot;solid&quot;:{&quot;brightness&quot;:0.4000000059604645,&quot;colorType&quot;:1,&quot;foreColorIndex&quot;:5,&quot;transparency&quot;:0.899999976158142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2_1"/>
  <p:tag name="KSO_WM_UNIT_ID" val="diagram20235689_3*l_h_i*1_2_1"/>
  <p:tag name="KSO_WM_TEMPLATE_CATEGORY" val="diagram"/>
  <p:tag name="KSO_WM_TEMPLATE_INDEX" val="2023568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5"/>
  <p:tag name="KSO_WM_DIAGRAM_MIN_ITEMCNT" val="2"/>
  <p:tag name="KSO_WM_DIAGRAM_VIRTUALLY_FRAME" val="{&quot;height&quot;:173.6500015258789,&quot;left&quot;:73.75,&quot;top&quot;:301.0499984741211,&quot;width&quot;:8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309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5689_3*l_h_f*1_3_1"/>
  <p:tag name="KSO_WM_TEMPLATE_CATEGORY" val="diagram"/>
  <p:tag name="KSO_WM_TEMPLATE_INDEX" val="2023568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VALUE" val="36"/>
  <p:tag name="KSO_WM_UNIT_PRESET_TEXT" val="单击此处添加正文，文字是您思想的提炼，请言简意赅阐述内容。"/>
  <p:tag name="KSO_WM_UNIT_FILL_TYPE" val="1"/>
  <p:tag name="KSO_WM_UNIT_FILL_FORE_SCHEMECOLOR_INDEX" val="5"/>
  <p:tag name="KSO_WM_UNIT_FILL_FORE_SCHEMECOLOR_INDEX_BRIGHTNESS" val="0.4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173.6500015258789,&quot;left&quot;:73.75,&quot;top&quot;:301.0499984741211,&quot;width&quot;:825}"/>
  <p:tag name="KSO_WM_DIAGRAM_COLOR_MATCH_VALUE" val="{&quot;shape&quot;:{&quot;fill&quot;:{&quot;solid&quot;:{&quot;brightness&quot;:0.4000000059604645,&quot;colorType&quot;:1,&quot;foreColorIndex&quot;:5,&quot;transparency&quot;:0.899999976158142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3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3_1"/>
  <p:tag name="KSO_WM_UNIT_ID" val="diagram20235689_3*l_h_i*1_3_1"/>
  <p:tag name="KSO_WM_TEMPLATE_CATEGORY" val="diagram"/>
  <p:tag name="KSO_WM_TEMPLATE_INDEX" val="2023568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5"/>
  <p:tag name="KSO_WM_DIAGRAM_MIN_ITEMCNT" val="2"/>
  <p:tag name="KSO_WM_DIAGRAM_VIRTUALLY_FRAME" val="{&quot;height&quot;:173.6500015258789,&quot;left&quot;:73.75,&quot;top&quot;:301.0499984741211,&quot;width&quot;:8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311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5689_3*l_h_f*1_4_1"/>
  <p:tag name="KSO_WM_TEMPLATE_CATEGORY" val="diagram"/>
  <p:tag name="KSO_WM_TEMPLATE_INDEX" val="2023568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VALUE" val="36"/>
  <p:tag name="KSO_WM_UNIT_PRESET_TEXT" val="单击添加正文，文字是您思想的提炼，请言简意赅阐述内容。"/>
  <p:tag name="KSO_WM_UNIT_FILL_TYPE" val="1"/>
  <p:tag name="KSO_WM_UNIT_FILL_FORE_SCHEMECOLOR_INDEX" val="5"/>
  <p:tag name="KSO_WM_UNIT_FILL_FORE_SCHEMECOLOR_INDEX_BRIGHTNESS" val="0.4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173.6500015258789,&quot;left&quot;:73.75,&quot;top&quot;:301.0499984741211,&quot;width&quot;:825}"/>
  <p:tag name="KSO_WM_DIAGRAM_COLOR_MATCH_VALUE" val="{&quot;shape&quot;:{&quot;fill&quot;:{&quot;solid&quot;:{&quot;brightness&quot;:0.4000000059604645,&quot;colorType&quot;:1,&quot;foreColorIndex&quot;:5,&quot;transparency&quot;:0.899999976158142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4_1"/>
  <p:tag name="KSO_WM_UNIT_ID" val="diagram20235689_3*l_h_i*1_4_1"/>
  <p:tag name="KSO_WM_TEMPLATE_CATEGORY" val="diagram"/>
  <p:tag name="KSO_WM_TEMPLATE_INDEX" val="2023568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5"/>
  <p:tag name="KSO_WM_DIAGRAM_MIN_ITEMCNT" val="2"/>
  <p:tag name="KSO_WM_DIAGRAM_VIRTUALLY_FRAME" val="{&quot;height&quot;:173.6500015258789,&quot;left&quot;:73.75,&quot;top&quot;:301.0499984741211,&quot;width&quot;:8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313.xml><?xml version="1.0" encoding="utf-8"?>
<p:tagLst xmlns:p="http://schemas.openxmlformats.org/presentationml/2006/main">
  <p:tag name="KSO_WM_SLIDE_BACKGROUND_TYPE" val="general"/>
  <p:tag name="resource_record_key" val="{&quot;65&quot;:[20225929],&quot;70&quot;:[3407040]}"/>
</p:tagLst>
</file>

<file path=ppt/tags/tag131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31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31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317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318.xml><?xml version="1.0" encoding="utf-8"?>
<p:tagLst xmlns:p="http://schemas.openxmlformats.org/presentationml/2006/main">
  <p:tag name="KSO_WM_SLIDE_BACKGROUND_TYPE" val="general"/>
</p:tagLst>
</file>

<file path=ppt/tags/tag131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3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32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32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322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4_5*n_h_h_i*1_2_1_2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1_2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1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4_5*n_h_h_i*1_2_1_1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1_1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gradient&quot;:[{&quot;brightness&quot;:0,&quot;colorType&quot;:1,&quot;foreColorIndex&quot;:5,&quot;pos&quot;:1,&quot;transparency&quot;:0},{&quot;brightness&quot;:0.4000000059604645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4_5*n_h_h_i*1_2_3_2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3_2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1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4_5*n_h_h_i*1_2_3_1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3_1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gradient&quot;:[{&quot;brightness&quot;:0,&quot;colorType&quot;:1,&quot;foreColorIndex&quot;:5,&quot;pos&quot;:1,&quot;transparency&quot;:0},{&quot;brightness&quot;:0.4000000059604645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4_5*n_h_h_i*1_2_4_2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4_2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1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4_5*n_h_h_i*1_2_4_1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4_1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gradient&quot;:[{&quot;brightness&quot;:0,&quot;colorType&quot;:1,&quot;foreColorIndex&quot;:5,&quot;pos&quot;:1,&quot;transparency&quot;:0},{&quot;brightness&quot;:0.4000000059604645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4_5*n_h_h_i*1_2_5_2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5_2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133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4_5*n_h_h_i*1_2_5_1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5_1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gradient&quot;:[{&quot;brightness&quot;:0,&quot;colorType&quot;:1,&quot;foreColorIndex&quot;:5,&quot;pos&quot;:1,&quot;transparency&quot;:0},{&quot;brightness&quot;:0.4000000059604645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4_5*n_h_h_i*1_2_2_2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2_2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1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4_5*n_h_h_i*1_2_2_1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2_1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gradient&quot;:[{&quot;brightness&quot;:0,&quot;colorType&quot;:1,&quot;foreColorIndex&quot;:5,&quot;pos&quot;:1,&quot;transparency&quot;:0},{&quot;brightness&quot;:0.4000000059604645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4_5*n_h_h_i*1_2_6_2"/>
  <p:tag name="KSO_WM_TEMPLATE_CATEGORY" val="diagram"/>
  <p:tag name="KSO_WM_TEMPLATE_INDEX" val="20231084"/>
  <p:tag name="KSO_WM_UNIT_LAYERLEVEL" val="1_1_1_1"/>
  <p:tag name="KSO_WM_TAG_VERSION" val="3.0"/>
  <p:tag name="KSO_WM_DIAGRAM_GROUP_CODE" val="n1-1"/>
  <p:tag name="KSO_WM_UNIT_TYPE" val="n_h_h_i"/>
  <p:tag name="KSO_WM_UNIT_INDEX" val="1_2_6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1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4_5*n_h_h_i*1_2_6_1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6_1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gradient&quot;:[{&quot;brightness&quot;:0,&quot;colorType&quot;:1,&quot;foreColorIndex&quot;:5,&quot;pos&quot;:1,&quot;transparency&quot;:0},{&quot;brightness&quot;:0.4000000059604645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33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1084_5*n_h_h_a*1_2_2_1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33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4_1"/>
  <p:tag name="KSO_WM_UNIT_ID" val="diagram20231084_5*n_h_h_a*1_2_4_1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3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6_1"/>
  <p:tag name="KSO_WM_UNIT_ID" val="diagram20231084_5*n_h_h_a*1_2_6_1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33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5_1"/>
  <p:tag name="KSO_WM_UNIT_ID" val="diagram20231084_5*n_h_h_a*1_2_5_1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3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3_1"/>
  <p:tag name="KSO_WM_UNIT_ID" val="diagram20231084_5*n_h_h_a*1_2_3_1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34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34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1084_5*n_h_h_a*1_2_1_1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1084_5*n_h_h_x*1_2_1_1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UNIT_VALUE" val="52*44"/>
  <p:tag name="KSO_WM_UNIT_TYPE" val="n_h_h_x"/>
  <p:tag name="KSO_WM_UNIT_INDEX" val="1_2_1_1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solid&quot;:{&quot;brightness&quot;:0,&quot;colorType&quot;:2,&quot;rgb&quot;:&quot;#ffffff&quot;,&quot;transparency&quot;:0.10000000149011612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1084_5*n_h_h_x*1_2_2_1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UNIT_VALUE" val="48*43"/>
  <p:tag name="KSO_WM_UNIT_TYPE" val="n_h_h_x"/>
  <p:tag name="KSO_WM_UNIT_INDEX" val="1_2_2_1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solid&quot;:{&quot;brightness&quot;:0,&quot;colorType&quot;:2,&quot;rgb&quot;:&quot;#ffffff&quot;,&quot;transparency&quot;:0.10000000149011612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1084_5*n_h_h_x*1_2_4_1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UNIT_VALUE" val="48*43"/>
  <p:tag name="KSO_WM_UNIT_TYPE" val="n_h_h_x"/>
  <p:tag name="KSO_WM_UNIT_INDEX" val="1_2_4_1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solid&quot;:{&quot;brightness&quot;:0,&quot;colorType&quot;:2,&quot;rgb&quot;:&quot;#ffffff&quot;,&quot;transparency&quot;:0.10000000149011612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4_5*n_h_h_x*1_2_5_1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UNIT_VALUE" val="50*48"/>
  <p:tag name="KSO_WM_DIAGRAM_GROUP_CODE" val="n1-1"/>
  <p:tag name="KSO_WM_UNIT_TYPE" val="n_h_h_x"/>
  <p:tag name="KSO_WM_UNIT_INDEX" val="1_2_5_1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solid&quot;:{&quot;brightness&quot;:0,&quot;colorType&quot;:2,&quot;rgb&quot;:&quot;#ffffff&quot;,&quot;transparency&quot;:0.10000000149011612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1084_5*n_h_h_x*1_2_6_1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UNIT_VALUE" val="46*54"/>
  <p:tag name="KSO_WM_UNIT_TYPE" val="n_h_h_x"/>
  <p:tag name="KSO_WM_UNIT_INDEX" val="1_2_6_1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solid&quot;:{&quot;brightness&quot;:0,&quot;colorType&quot;:2,&quot;rgb&quot;:&quot;#ffffff&quot;,&quot;transparency&quot;:0.10000000149011612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1084_5*n_h_h_x*1_2_3_1"/>
  <p:tag name="KSO_WM_TEMPLATE_CATEGORY" val="diagram"/>
  <p:tag name="KSO_WM_TEMPLATE_INDEX" val="20231084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UNIT_VALUE" val="48*48"/>
  <p:tag name="KSO_WM_UNIT_TYPE" val="n_h_h_x"/>
  <p:tag name="KSO_WM_UNIT_INDEX" val="1_2_3_1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solid&quot;:{&quot;brightness&quot;:0,&quot;colorType&quot;:2,&quot;rgb&quot;:&quot;#ffffff&quot;,&quot;transparency&quot;:0.10000000149011612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231084_5*n_h_i*1_1_1"/>
  <p:tag name="KSO_WM_TEMPLATE_CATEGORY" val="diagram"/>
  <p:tag name="KSO_WM_TEMPLATE_INDEX" val="2023108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gradient&quot;:[{&quot;brightness&quot;:0,&quot;colorType&quot;:1,&quot;foreColorIndex&quot;:5,&quot;pos&quot;:0,&quot;transparency&quot;:0.8299999833106995},{&quot;brightness&quot;:0,&quot;colorType&quot;:1,&quot;foreColorIndex&quot;:5,&quot;pos&quot;:1,&quot;transparency&quot;:0.7699999809265137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231084_5*n_h_i*1_1_2"/>
  <p:tag name="KSO_WM_TEMPLATE_CATEGORY" val="diagram"/>
  <p:tag name="KSO_WM_TEMPLATE_INDEX" val="2023108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1,&quot;transparency&quot;:0.75},{&quot;brightness&quot;:0,&quot;colorType&quot;:1,&quot;foreColorIndex&quot;:5,&quot;pos&quot;:0,&quot;transparency&quot;:0.7200000286102295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3"/>
  <p:tag name="KSO_WM_UNIT_ID" val="diagram20231084_5*n_h_i*1_1_3"/>
  <p:tag name="KSO_WM_TEMPLATE_CATEGORY" val="diagram"/>
  <p:tag name="KSO_WM_TEMPLATE_INDEX" val="2023108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1,&quot;transparency&quot;:0.46000000834465027},{&quot;brightness&quot;:0,&quot;colorType&quot;:1,&quot;foreColorIndex&quot;:5,&quot;pos&quot;:0,&quot;transparency&quot;:0.4499999880790710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3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35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5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1"/>
  <p:tag name="KSO_WM_UNIT_ID" val="diagram20231084_5*n_h_a*1_1_1"/>
  <p:tag name="KSO_WM_TEMPLATE_CATEGORY" val="diagram"/>
  <p:tag name="KSO_WM_TEMPLATE_INDEX" val="2023108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47.3000030517578,&quot;left&quot;:71.1,&quot;top&quot;:103.29999694824218,&quot;width&quot;:822.4}"/>
  <p:tag name="KSO_WM_DIAGRAM_COLOR_MATCH_VALUE" val="{&quot;shape&quot;:{&quot;fill&quot;:{&quot;gradient&quot;:[{&quot;brightness&quot;:0,&quot;colorType&quot;:1,&quot;foreColorIndex&quot;:5,&quot;pos&quot;:0,&quot;transparency&quot;:0},{&quot;brightness&quot;:0.20000000298023224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此处加标题内容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351.xml><?xml version="1.0" encoding="utf-8"?>
<p:tagLst xmlns:p="http://schemas.openxmlformats.org/presentationml/2006/main">
  <p:tag name="KSO_WM_SLIDE_BACKGROUND_TYPE" val="general"/>
  <p:tag name="resource_record_key" val="{&quot;65&quot;:[20225929],&quot;70&quot;:[3314344]}"/>
</p:tagLst>
</file>

<file path=ppt/tags/tag1352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7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</p:tagLst>
</file>

<file path=ppt/tags/tag1353.xml><?xml version="1.0" encoding="utf-8"?>
<p:tagLst xmlns:p="http://schemas.openxmlformats.org/presentationml/2006/main">
  <p:tag name="KSO_WM_UNIT_DEFAULT_FONT" val="138;166;2"/>
  <p:tag name="KSO_WM_UNIT_BLOCK" val="0"/>
  <p:tag name="KSO_WM_UNIT_DEC_AREA_ID" val="f03efd3bb4ec47ceb3de71ec02d808a4"/>
  <p:tag name="KSO_WM_UNIT_PRESET_TEXT" val="01"/>
  <p:tag name="KSO_WM_UNIT_NOCLEAR" val="0"/>
  <p:tag name="KSO_WM_UNIT_VALUE" val="2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5929_7*e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UNIT_TEXT_FORE_SCHEMECOLOR_INDEX_BRIGHTNESS" val="0"/>
  <p:tag name="KSO_WM_UNIT_TEXT_FORE_SCHEMECOLOR_INDEX" val="13"/>
  <p:tag name="KSO_WM_UNIT_TEXT_LINE_FILL_TYPE" val="2"/>
</p:tagLst>
</file>

<file path=ppt/tags/tag1354.xml><?xml version="1.0" encoding="utf-8"?>
<p:tagLst xmlns:p="http://schemas.openxmlformats.org/presentationml/2006/main">
  <p:tag name="KSO_WM_BEAUTIFY_FLAG" val="#wm#"/>
  <p:tag name="KSO_WM_TEMPLATE_CATEGORY" val="custom"/>
  <p:tag name="KSO_WM_TEMPLATE_INDEX" val="20225929"/>
  <p:tag name="KSO_WM_SLIDE_ID" val="custom20225929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C_3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sectionTitle&quot;],&quot;useType&quot;:[&quot;ppt&quot;]}"/>
  <p:tag name="KSO_WM_CHIP_FILLPROP" val="[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]"/>
  <p:tag name="KSO_WM_CHIP_DECFILLPROP" val="[]"/>
  <p:tag name="KSO_WM_CHIP_XID" val="61309648c37455bdf62aa28e"/>
  <p:tag name="KSO_WM_CHIP_GROUPID" val="61309648c37455bdf62aa28d"/>
  <p:tag name="KSO_WM_SLIDE_LAYOUT_INFO" val="{&quot;id&quot;:&quot;2022-09-05T11:17:17&quot;,&quot;margin&quot;:{&quot;bottom&quot;:5.086526870727539,&quot;left&quot;:5.52097225189209,&quot;right&quot;:5.52097225189209,&quot;top&quot;:5.088255405426025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315698059d53ee3cde20f3d"/>
  <p:tag name="KSO_WM_TEMPLATE_ASSEMBLE_GROUPID" val="62f46031295c1bf6da721ff2"/>
</p:tagLst>
</file>

<file path=ppt/tags/tag135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35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35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3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59.xml><?xml version="1.0" encoding="utf-8"?>
<p:tagLst xmlns:p="http://schemas.openxmlformats.org/presentationml/2006/main">
  <p:tag name="KSO_WM_SLIDE_BACKGROUND_TYPE" val="general"/>
</p:tagLst>
</file>

<file path=ppt/tags/tag13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7015a96197274e11ba545a647c05260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9494745b4b047d69d51b0a944419c07"/>
  <p:tag name="KSO_WM_SLIDE_BACKGROUND_TYPE" val="bottomTop"/>
</p:tagLst>
</file>

<file path=ppt/tags/tag136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597_1*a*1"/>
  <p:tag name="KSO_WM_TEMPLATE_CATEGORY" val="custom"/>
  <p:tag name="KSO_WM_TEMPLATE_INDEX" val="20233597"/>
  <p:tag name="KSO_WM_UNIT_LAYERLEVEL" val="1"/>
  <p:tag name="KSO_WM_TAG_VERSION" val="3.0"/>
  <p:tag name="KSO_WM_BEAUTIFY_FLAG" val="#wm#"/>
  <p:tag name="KSO_WM_UNIT_VALUE" val="30"/>
  <p:tag name="KSO_WM_DIAGRAM_GROUP_CODE" val="l1-1"/>
  <p:tag name="KSO_WM_UNIT_TEXT_FILL_FORE_SCHEMECOLOR_INDEX" val="13"/>
  <p:tag name="KSO_WM_UNIT_TEXT_FILL_TYPE" val="1"/>
  <p:tag name="KSO_WM_UNIT_USESOURCEFORMAT_APPLY" val="1"/>
  <p:tag name="KSO_WM_SLIDE_BACKGROUND_TYPE" val="general"/>
  <p:tag name="KSO_WM_UNIT_TEXT_FILL_FORE_SCHEMECOLOR_INDEX_BRIGHTNESS" val="0"/>
</p:tagLst>
</file>

<file path=ppt/tags/tag1361.xml><?xml version="1.0" encoding="utf-8"?>
<p:tagLst xmlns:p="http://schemas.openxmlformats.org/presentationml/2006/main">
  <p:tag name="KSO_WM_UNIT_VALUE" val="1903*153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3597_1*d*1"/>
  <p:tag name="KSO_WM_TEMPLATE_CATEGORY" val="custom"/>
  <p:tag name="KSO_WM_TEMPLATE_INDEX" val="20233597"/>
  <p:tag name="KSO_WM_UNIT_LAYERLEVEL" val="1"/>
  <p:tag name="KSO_WM_TAG_VERSION" val="3.0"/>
  <p:tag name="KSO_WM_BEAUTIFY_FLAG" val="#wm#"/>
  <p:tag name="KSO_WM_UNIT_PICTURE_SUBTYPE" val="b"/>
  <p:tag name="MH_PIC_SOURCE_TYPE" val="generate_slide_ai*{&quot;ai_type&quot;:&quot;generate_single_page&quot;,&quot;id&quot;:&quot;{\&quot;id\&quot;:\&quot;VCG41N862093742\&quot;,\&quot;product_name\&quot;:\&quot;\&quot;,\&quot;intention_code\&quot;:\&quot;\&quot;}&quot;}*gallery_gallery_ai_v2.1.6_ONLINE*19ebe3e69e527968f4cd7840d3e169e5-slide-0"/>
  <p:tag name="KSO_WM_UNIT_FILL_FORE_SCHEMECOLOR_INDEX" val="5"/>
  <p:tag name="KSO_WM_UNIT_FILL_TYPE" val="1"/>
  <p:tag name="KSO_WM_UNIT_LINE_FORE_SCHEMECOLOR_INDEX" val="5"/>
  <p:tag name="KSO_WM_UNIT_LINE_FILL_TYPE" val="2"/>
  <p:tag name="KSO_WM_UNIT_USESOURCEFORMAT_APPLY" val="1"/>
</p:tagLst>
</file>

<file path=ppt/tags/tag1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10_3*l_i*1_1"/>
  <p:tag name="KSO_WM_TEMPLATE_CATEGORY" val="diagram"/>
  <p:tag name="KSO_WM_TEMPLATE_INDEX" val="20235410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60.2,&quot;left&quot;:89.53516356905045,&quot;top&quot;:112.4,&quot;width&quot;:451.0932616277999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</p:tagLst>
</file>

<file path=ppt/tags/tag136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410_3*l_h_f*1_1_1"/>
  <p:tag name="KSO_WM_TEMPLATE_CATEGORY" val="diagram"/>
  <p:tag name="KSO_WM_TEMPLATE_INDEX" val="20235410"/>
  <p:tag name="KSO_WM_UNIT_LAYERLEVEL" val="1_1_1"/>
  <p:tag name="KSO_WM_TAG_VERSION" val="3.0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输入你的正文，文字是您思想的提炼，为了最终演示发布的良好效果，请尽量言简意赅的阐述观点。根据需要可酌情增减文字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2,&quot;left&quot;:89.53516356905045,&quot;top&quot;:112.4,&quot;width&quot;:451.0932616277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3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5410_3*l_h_a*1_1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2,&quot;left&quot;:89.53516356905045,&quot;top&quot;:112.4,&quot;width&quot;:451.0932616277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36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410_3*l_h_f*1_2_1"/>
  <p:tag name="KSO_WM_TEMPLATE_CATEGORY" val="diagram"/>
  <p:tag name="KSO_WM_TEMPLATE_INDEX" val="20235410"/>
  <p:tag name="KSO_WM_UNIT_LAYERLEVEL" val="1_1_1"/>
  <p:tag name="KSO_WM_TAG_VERSION" val="3.0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输入你的正文，为了最终演示发布的良好效果，根据需要可酌情增减文字，以便观者可以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2,&quot;left&quot;:89.53516356905045,&quot;top&quot;:112.4,&quot;width&quot;:451.0932616277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36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5410_3*l_h_a*1_2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2,&quot;left&quot;:89.53516356905045,&quot;top&quot;:112.4,&quot;width&quot;:451.0932616277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0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360.2,&quot;left&quot;:89.53516356905045,&quot;top&quot;:112.4,&quot;width&quot;:451.093261627799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0_3*l_h_i*1_1_1"/>
  <p:tag name="KSO_WM_UNIT_INDEX" val="1_1_1"/>
  <p:tag name="KSO_WM_UNIT_USESOURCEFORMAT_APPLY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1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10_3*l_h_x*1_1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UNIT_VALUE" val="74*74"/>
  <p:tag name="KSO_WM_DIAGRAM_GROUP_CODE" val="l1-1"/>
  <p:tag name="KSO_WM_UNIT_TYPE" val="l_h_x"/>
  <p:tag name="KSO_WM_UNIT_INDEX" val="1_1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60.2,&quot;left&quot;:89.53516356905045,&quot;top&quot;:112.4,&quot;width&quot;:451.093261627799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1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0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360.2,&quot;left&quot;:89.53516356905045,&quot;top&quot;:112.4,&quot;width&quot;:451.093261627799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0_3*l_h_i*1_2_1"/>
  <p:tag name="KSO_WM_UNIT_INDEX" val="1_2_1"/>
  <p:tag name="KSO_WM_UNIT_USESOURCEFORMAT_APPLY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13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a"/>
</p:tagLst>
</file>

<file path=ppt/tags/tag1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10_3*l_h_x*1_2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UNIT_VALUE" val="74*74"/>
  <p:tag name="KSO_WM_DIAGRAM_GROUP_CODE" val="l1-1"/>
  <p:tag name="KSO_WM_UNIT_TYPE" val="l_h_x"/>
  <p:tag name="KSO_WM_UNIT_INDEX" val="1_2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60.2,&quot;left&quot;:89.53516356905045,&quot;top&quot;:112.4,&quot;width&quot;:451.093261627799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137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5410_3*l_h_f*1_3_1"/>
  <p:tag name="KSO_WM_TEMPLATE_CATEGORY" val="diagram"/>
  <p:tag name="KSO_WM_TEMPLATE_INDEX" val="20235410"/>
  <p:tag name="KSO_WM_UNIT_LAYERLEVEL" val="1_1_1"/>
  <p:tag name="KSO_WM_TAG_VERSION" val="3.0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输入正文，文字是您思想的提炼，为了最终演示发布的良好效果，请言简的阐述观点。以便观者可以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2,&quot;left&quot;:89.53516356905045,&quot;top&quot;:112.4,&quot;width&quot;:451.0932616277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37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5410_3*l_h_a*1_3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2,&quot;left&quot;:89.53516356905045,&quot;top&quot;:112.4,&quot;width&quot;:451.0932616277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37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5410_3*l_h_f*1_4_1"/>
  <p:tag name="KSO_WM_TEMPLATE_CATEGORY" val="diagram"/>
  <p:tag name="KSO_WM_TEMPLATE_INDEX" val="20235410"/>
  <p:tag name="KSO_WM_UNIT_LAYERLEVEL" val="1_1_1"/>
  <p:tag name="KSO_WM_TAG_VERSION" val="3.0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输入正文，文字是您思想的提炼，为了最终演示发布的良好效果，根据需要可酌情增减文字，以便观者准确理解您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2,&quot;left&quot;:89.53516356905045,&quot;top&quot;:112.4,&quot;width&quot;:451.0932616277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3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5410_3*l_h_a*1_4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2,&quot;left&quot;:89.53516356905045,&quot;top&quot;:112.4,&quot;width&quot;:451.0932616277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0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360.2,&quot;left&quot;:89.53516356905045,&quot;top&quot;:112.4,&quot;width&quot;:451.093261627799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0_3*l_h_i*1_3_1"/>
  <p:tag name="KSO_WM_UNIT_INDEX" val="1_3_1"/>
  <p:tag name="KSO_WM_UNIT_USESOURCEFORMAT_APPLY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1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0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360.2,&quot;left&quot;:89.53516356905045,&quot;top&quot;:112.4,&quot;width&quot;:451.093261627799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0_3*l_h_i*1_4_1"/>
  <p:tag name="KSO_WM_UNIT_INDEX" val="1_4_1"/>
  <p:tag name="KSO_WM_UNIT_USESOURCEFORMAT_APPLY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1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10_3*l_h_x*1_3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UNIT_VALUE" val="74*74"/>
  <p:tag name="KSO_WM_DIAGRAM_GROUP_CODE" val="l1-1"/>
  <p:tag name="KSO_WM_UNIT_TYPE" val="l_h_x"/>
  <p:tag name="KSO_WM_UNIT_INDEX" val="1_3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60.2,&quot;left&quot;:89.53516356905045,&quot;top&quot;:112.4,&quot;width&quot;:451.093261627799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1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10_3*l_h_x*1_4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UNIT_VALUE" val="74*74"/>
  <p:tag name="KSO_WM_DIAGRAM_GROUP_CODE" val="l1-1"/>
  <p:tag name="KSO_WM_UNIT_TYPE" val="l_h_x"/>
  <p:tag name="KSO_WM_UNIT_INDEX" val="1_4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60.2,&quot;left&quot;:89.53516356905045,&quot;top&quot;:112.4,&quot;width&quot;:451.093261627799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1379.xml><?xml version="1.0" encoding="utf-8"?>
<p:tagLst xmlns:p="http://schemas.openxmlformats.org/presentationml/2006/main">
  <p:tag name="KSO_WM_SLIDE_ID" val="custom20233597_1"/>
  <p:tag name="KSO_WM_TEMPLATE_SUBCATEGORY" val="0"/>
  <p:tag name="KSO_WM_TEMPLATE_MASTER_TYPE" val="0"/>
  <p:tag name="KSO_WM_TEMPLATE_COLOR_TYPE" val="0"/>
  <p:tag name="KSO_WM_SLIDE_ITEM_CNT" val="2"/>
  <p:tag name="KSO_WM_SLIDE_INDEX" val="1"/>
  <p:tag name="KSO_WM_TAG_VERSION" val="3.0"/>
  <p:tag name="KSO_WM_BEAUTIFY_FLAG" val="#wm#"/>
  <p:tag name="KSO_WM_TEMPLATE_CATEGORY" val="custom"/>
  <p:tag name="KSO_WM_TEMPLATE_INDEX" val="20233597"/>
  <p:tag name="KSO_WM_SLIDE_TYPE" val="text"/>
  <p:tag name="KSO_WM_SLIDE_SUBTYPE" val="picTxt"/>
  <p:tag name="KSO_WM_SLIDE_SIZE" val="408.15*360.15"/>
  <p:tag name="KSO_WM_SLIDE_POSITION" val="50.475*132.65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SLIDE_SOURCE" val="WPPAIGenerateSlide"/>
</p:tagLst>
</file>

<file path=ppt/tags/tag13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92588b125fd5484ea2276de4c7328b58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3aa028eada041d199e5bf3304a89b3c"/>
  <p:tag name="KSO_WM_SLIDE_BACKGROUND_TYPE" val="bottomTop"/>
</p:tagLst>
</file>

<file path=ppt/tags/tag138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315_2*a*1"/>
  <p:tag name="KSO_WM_TEMPLATE_CATEGORY" val="diagram"/>
  <p:tag name="KSO_WM_TEMPLATE_INDEX" val="20233315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3"/>
  <p:tag name="KSO_WM_UNIT_TEXT_FILL_TYPE" val="1"/>
  <p:tag name="KSO_WM_UNIT_USESOURCEFORMAT_APPLY" val="1"/>
</p:tagLst>
</file>

<file path=ppt/tags/tag138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315_2*l_h_f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12.96614575142118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138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315_2*l_h_a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12.96614575142118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38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315_2*l_h_f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12.96614575142118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13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315_2*l_h_a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12.96614575142118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38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315_2*l_h_f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12.96614575142118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13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315_2*l_h_a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12.96614575142118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38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3315_2*l_h_f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12.96614575142118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138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3315_2*l_h_a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12.96614575142118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12.96614575142118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{\&quot;id\&quot;:\&quot;VCG41N1441395723\&quot;,\&quot;product_name\&quot;:\&quot;\&quot;,\&quot;intention_code\&quot;:\&quot;\&quot;}&quot;}*gallery_gallery_ai_v2.1.6_ONLINE*1ba5d3c424c0236c345d6e9477986282-slide-0"/>
  <p:tag name="KSO_WM_UNIT_LINE_FILL_TYPE" val="2"/>
  <p:tag name="KSO_WM_UNIT_USESOURCEFORMAT_APPLY" val="1"/>
</p:tagLst>
</file>

<file path=ppt/tags/tag13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12.96614575142118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{\&quot;id\&quot;:\&quot;VCG41N1161903698\&quot;,\&quot;product_name\&quot;:\&quot;\&quot;,\&quot;intention_code\&quot;:\&quot;\&quot;}&quot;}*gallery_gallery_ai_v2.1.6_ONLINE*1ba5d3c424c0236c345d6e9477986282-slide-0"/>
  <p:tag name="KSO_WM_UNIT_LINE_FILL_TYPE" val="2"/>
  <p:tag name="KSO_WM_UNIT_USESOURCEFORMAT_APPLY" val="1"/>
</p:tagLst>
</file>

<file path=ppt/tags/tag1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12.96614575142118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{\&quot;id\&quot;:\&quot;VCG41N1381845050\&quot;,\&quot;product_name\&quot;:\&quot;\&quot;,\&quot;intention_code\&quot;:\&quot;\&quot;}&quot;}*gallery_gallery_ai_v2.1.6_ONLINE*1ba5d3c424c0236c345d6e9477986282-slide-0"/>
  <p:tag name="KSO_WM_UNIT_LINE_FILL_TYPE" val="2"/>
  <p:tag name="KSO_WM_UNIT_USESOURCEFORMAT_APPLY" val="1"/>
</p:tagLst>
</file>

<file path=ppt/tags/tag1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12.96614575142118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{\&quot;id\&quot;:\&quot;VCG41N1308640314\&quot;,\&quot;product_name\&quot;:\&quot;\&quot;,\&quot;intention_code\&quot;:\&quot;\&quot;}&quot;}*gallery_gallery_ai_v2.1.6_ONLINE*1ba5d3c424c0236c345d6e9477986282-slide-0"/>
  <p:tag name="KSO_WM_UNIT_LINE_FILL_TYPE" val="2"/>
  <p:tag name="KSO_WM_UNIT_USESOURCEFORMAT_APPLY" val="1"/>
</p:tagLst>
</file>

<file path=ppt/tags/tag1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12.96614575142118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1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12.96614575142118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1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12.96614575142118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1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12.96614575142118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1397.xml><?xml version="1.0" encoding="utf-8"?>
<p:tagLst xmlns:p="http://schemas.openxmlformats.org/presentationml/2006/main">
  <p:tag name="KSO_WM_SLIDE_ID" val="diagram20233315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15"/>
  <p:tag name="KSO_WM_SLIDE_TYPE" val="text"/>
  <p:tag name="KSO_WM_SLIDE_SUBTYPE" val="diag"/>
  <p:tag name="KSO_WM_SLIDE_SIZE" val="850.394*297.555"/>
  <p:tag name="KSO_WM_SLIDE_POSITION" val="54.8032*139.28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1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4*a*1"/>
  <p:tag name="KSO_WM_TEMPLATE_CATEGORY" val="diagram"/>
  <p:tag name="KSO_WM_TEMPLATE_INDEX" val="20232454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25"/>
  <p:tag name="KSO_WM_DIAGRAM_GROUP_CODE" val="l1-1"/>
  <p:tag name="KSO_WM_UNIT_TYPE" val="a"/>
  <p:tag name="KSO_WM_UNIT_INDEX" val="1"/>
  <p:tag name="KSO_WM_UNIT_PRESET_TEXT" val="单击此处添加标题"/>
  <p:tag name="KSO_WM_UNIT_TEXT_TYPE" val="1"/>
  <p:tag name="KSO_WM_UNIT_TEXT_FILL_FORE_SCHEMECOLOR_INDEX" val="13"/>
  <p:tag name="KSO_WM_UNIT_TEXT_FILL_TYPE" val="1"/>
  <p:tag name="KSO_WM_UNIT_USESOURCEFORMAT_APPLY" val="1"/>
</p:tagLst>
</file>

<file path=ppt/tags/tag1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i*1_1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42.53519336230084,&quot;left&quot;:84.3195275590551,&quot;top&quot;:128.85086962982524,&quot;width&quot;:808.5805511811025}"/>
  <p:tag name="KSO_WM_DIAGRAM_COLOR_MATCH_VALUE" val="{&quot;shape&quot;:{&quot;fill&quot;:{&quot;solid&quot;:{&quot;brightness&quot;:0,&quot;colorType&quot;:1,&quot;foreColorIndex&quot;:5,&quot;transparency&quot;:0.3300000131130218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4.xml><?xml version="1.0" encoding="utf-8"?>
<p:tagLst xmlns:p="http://schemas.openxmlformats.org/presentationml/2006/main">
  <p:tag name="KSO_WM_UNIT_ISCONTENTSTITLE" val="0"/>
  <p:tag name="KSO_WM_UNIT_ISNUMDGMTITLE" val="0"/>
  <p:tag name="KSO_WM_UNIT_PRESET_TEXT" val="扁平工作汇报通用模版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499c521a8f254036b7ea8fd2fe9b884f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14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i*1_2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42.53519336230084,&quot;left&quot;:84.3195275590551,&quot;top&quot;:128.85086962982524,&quot;width&quot;:808.5805511811025}"/>
  <p:tag name="KSO_WM_DIAGRAM_COLOR_MATCH_VALUE" val="{&quot;shape&quot;:{&quot;fill&quot;:{&quot;gradient&quot;:[{&quot;brightness&quot;:0,&quot;colorType&quot;:1,&quot;foreColorIndex&quot;:5,&quot;pos&quot;:0,&quot;transparency&quot;:0.25},{&quot;brightness&quot;:0,&quot;colorType&quot;:1,&quot;foreColorIndex&quot;:5,&quot;pos&quot;:0.680000007152557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2"/>
  <p:tag name="KSO_WM_UNIT_TEXT_FILL_TYPE" val="1"/>
  <p:tag name="KSO_WM_UNIT_USESOURCEFORMAT_APPLY" val="1"/>
</p:tagLst>
</file>

<file path=ppt/tags/tag1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i*1_3"/>
  <p:tag name="KSO_WM_TEMPLATE_CATEGORY" val="diagram"/>
  <p:tag name="KSO_WM_TEMPLATE_INDEX" val="20232454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3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42.53519336230084,&quot;left&quot;:84.3195275590551,&quot;top&quot;:128.85086962982524,&quot;width&quot;:808.5805511811025}"/>
  <p:tag name="KSO_WM_DIAGRAM_COLOR_MATCH_VALUE" val="{&quot;shape&quot;:{&quot;fill&quot;:{&quot;solid&quot;:{&quot;brightness&quot;:0,&quot;colorType&quot;:1,&quot;foreColorIndex&quot;:5,&quot;transparency&quot;:0.870000004768371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h_i*1_1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42.53519336230084,&quot;left&quot;:84.3195275590551,&quot;top&quot;:128.85086962982524,&quot;width&quot;:808.58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2454_2*l_h_i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42.53519336230084,&quot;left&quot;:84.3195275590551,&quot;top&quot;:128.85086962982524,&quot;width&quot;:808.58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1"/>
</p:tagLst>
</file>

<file path=ppt/tags/tag140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54_2*l_h_f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42.53519336230084,&quot;left&quot;:84.3195275590551,&quot;top&quot;:128.85086962982524,&quot;width&quot;:808.58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此处输入项正文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h_i*1_2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42.53519336230084,&quot;left&quot;:84.3195275590551,&quot;top&quot;:128.85086962982524,&quot;width&quot;:808.58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2454_2*l_h_i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42.53519336230084,&quot;left&quot;:84.3195275590551,&quot;top&quot;:128.85086962982524,&quot;width&quot;:808.58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1"/>
</p:tagLst>
</file>

<file path=ppt/tags/tag140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54_2*l_h_f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42.53519336230084,&quot;left&quot;:84.3195275590551,&quot;top&quot;:128.85086962982524,&quot;width&quot;:808.58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此处输入项正文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4_2*l_h_i*1_3_2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42.53519336230084,&quot;left&quot;:84.3195275590551,&quot;top&quot;:128.85086962982524,&quot;width&quot;:808.5805511811025}"/>
  <p:tag name="KSO_WM_DIAGRAM_COLOR_MATCH_VALUE" val="{&quot;shape&quot;:{&quot;fill&quot;:{&quot;type&quot;:0},&quot;glow&quot;:{&quot;colorType&quot;:0},&quot;line&quot;:{&quot;solidLine&quot;:{&quot;brightness&quot;:0,&quot;colorType&quot;:1,&quot;foreColorIndex&quot;:2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2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2454_2*l_h_i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42.53519336230084,&quot;left&quot;:84.3195275590551,&quot;top&quot;:128.85086962982524,&quot;width&quot;:808.58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USESOURCEFORMAT_APPLY" val="1"/>
</p:tagLst>
</file>

<file path=ppt/tags/tag14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41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54_2*l_h_f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42.53519336230084,&quot;left&quot;:84.3195275590551,&quot;top&quot;:128.85086962982524,&quot;width&quot;:808.58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文字是思想的提炼，请尽量言简意赅的阐述观点，单击此处输入项正文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4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2454_2*l_h_a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42.53519336230084,&quot;left&quot;:84.3195275590551,&quot;top&quot;:128.85086962982524,&quot;width&quot;:808.58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4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2454_2*l_h_a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42.53519336230084,&quot;left&quot;:84.3195275590551,&quot;top&quot;:128.85086962982524,&quot;width&quot;:808.58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4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2454_2*l_h_a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42.53519336230084,&quot;left&quot;:84.3195275590551,&quot;top&quot;:128.85086962982524,&quot;width&quot;:808.58055118110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2*l_h_x*1_1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50*150"/>
  <p:tag name="KSO_WM_UNIT_TYPE" val="l_h_x"/>
  <p:tag name="KSO_WM_UNIT_INDEX" val="1_1_1"/>
  <p:tag name="KSO_WM_DIAGRAM_MAX_ITEMCNT" val="5"/>
  <p:tag name="KSO_WM_DIAGRAM_MIN_ITEMCNT" val="2"/>
  <p:tag name="KSO_WM_DIAGRAM_VIRTUALLY_FRAME" val="{&quot;height&quot;:342.53519336230084,&quot;left&quot;:84.3195275590551,&quot;top&quot;:128.85086962982524,&quot;width&quot;:808.58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1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2*l_h_x*1_2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36*140"/>
  <p:tag name="KSO_WM_UNIT_TYPE" val="l_h_x"/>
  <p:tag name="KSO_WM_UNIT_INDEX" val="1_2_1"/>
  <p:tag name="KSO_WM_DIAGRAM_MAX_ITEMCNT" val="5"/>
  <p:tag name="KSO_WM_DIAGRAM_MIN_ITEMCNT" val="2"/>
  <p:tag name="KSO_WM_DIAGRAM_VIRTUALLY_FRAME" val="{&quot;height&quot;:342.53519336230084,&quot;left&quot;:84.3195275590551,&quot;top&quot;:128.85086962982524,&quot;width&quot;:808.58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1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54_2*l_h_x*1_3_1"/>
  <p:tag name="KSO_WM_TEMPLATE_CATEGORY" val="diagram"/>
  <p:tag name="KSO_WM_TEMPLATE_INDEX" val="2023245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150*137"/>
  <p:tag name="KSO_WM_UNIT_TYPE" val="l_h_x"/>
  <p:tag name="KSO_WM_UNIT_INDEX" val="1_3_1"/>
  <p:tag name="KSO_WM_DIAGRAM_MAX_ITEMCNT" val="5"/>
  <p:tag name="KSO_WM_DIAGRAM_MIN_ITEMCNT" val="2"/>
  <p:tag name="KSO_WM_DIAGRAM_VIRTUALLY_FRAME" val="{&quot;height&quot;:342.53519336230084,&quot;left&quot;:84.3195275590551,&quot;top&quot;:128.85086962982524,&quot;width&quot;:808.58055118110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1417.xml><?xml version="1.0" encoding="utf-8"?>
<p:tagLst xmlns:p="http://schemas.openxmlformats.org/presentationml/2006/main">
  <p:tag name="KSO_WM_SLIDE_ID" val="diagram20232454_4"/>
  <p:tag name="KSO_WM_TEMPLATE_SUBCATEGORY" val="0"/>
  <p:tag name="KSO_WM_TEMPLATE_MASTER_TYPE" val="0"/>
  <p:tag name="KSO_WM_TEMPLATE_COLOR_TYPE" val="0"/>
  <p:tag name="KSO_WM_SLIDE_ITEM_CNT" val="5"/>
  <p:tag name="KSO_WM_SLIDE_INDEX" val="4"/>
  <p:tag name="KSO_WM_TAG_VERSION" val="3.0"/>
  <p:tag name="KSO_WM_BEAUTIFY_FLAG" val="#wm#"/>
  <p:tag name="KSO_WM_TEMPLATE_CATEGORY" val="diagram"/>
  <p:tag name="KSO_WM_TEMPLATE_INDEX" val="20232454"/>
  <p:tag name="KSO_WM_SLIDE_TYPE" val="text"/>
  <p:tag name="KSO_WM_SLIDE_SUBTYPE" val="diag"/>
  <p:tag name="KSO_WM_SLIDE_SIZE" val="960.331*418.806"/>
  <p:tag name="KSO_WM_SLIDE_POSITION" val="-0.330472*121.501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14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973_1*a*1"/>
  <p:tag name="KSO_WM_TEMPLATE_CATEGORY" val="diagram"/>
  <p:tag name="KSO_WM_TEMPLATE_INDEX" val="20231973"/>
  <p:tag name="KSO_WM_UNIT_LAYERLEVEL" val="1"/>
  <p:tag name="KSO_WM_TAG_VERSION" val="3.0"/>
  <p:tag name="KSO_WM_BEAUTIFY_FLAG" val="#wm#"/>
  <p:tag name="KSO_WM_UNIT_TEXT_TYPE" val="1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141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3*l_h_i*1_1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1"/>
</p:tagLst>
</file>

<file path=ppt/tags/tag142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42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3*l_h_f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5"/>
  <p:tag name="KSO_WM_UNIT_TEXT_TYPE" val="1"/>
  <p:tag name="KSO_WM_UNIT_TEXT_LAYER_COUNT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  <p:tag name="KSO_WM_UNIT_USESOURCEFORMAT_APPLY" val="1"/>
</p:tagLst>
</file>

<file path=ppt/tags/tag142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73_3*l_h_i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1"/>
  <p:tag name="KSO_WM_UNIT_FILL_TYPE" val="1"/>
  <p:tag name="KSO_WM_UNIT_FILL_FORE_SCHEMECOLOR_INDEX" val="5"/>
  <p:tag name="KSO_WM_UNIT_FILL_FORE_SCHEMECOLOR_INDEX_BRIGHTNESS" val="0"/>
  <p:tag name="KSO_WM_UNIT_USESOURCEFORMAT_APPLY" val="1"/>
</p:tagLst>
</file>

<file path=ppt/tags/tag142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973_3*l_h_i*1_2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1"/>
</p:tagLst>
</file>

<file path=ppt/tags/tag142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73_3*l_h_f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5"/>
  <p:tag name="KSO_WM_UNIT_TEXT_TYPE" val="1"/>
  <p:tag name="KSO_WM_UNIT_TEXT_LAYER_COUNT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  <p:tag name="KSO_WM_UNIT_USESOURCEFORMAT_APPLY" val="1"/>
</p:tagLst>
</file>

<file path=ppt/tags/tag142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73_3*l_h_i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2"/>
  <p:tag name="KSO_WM_UNIT_FILL_TYPE" val="1"/>
  <p:tag name="KSO_WM_UNIT_FILL_FORE_SCHEMECOLOR_INDEX" val="5"/>
  <p:tag name="KSO_WM_UNIT_FILL_FORE_SCHEMECOLOR_INDEX_BRIGHTNESS" val="0"/>
  <p:tag name="KSO_WM_UNIT_USESOURCEFORMAT_APPLY" val="1"/>
</p:tagLst>
</file>

<file path=ppt/tags/tag142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1973_3*l_h_i*1_3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1"/>
</p:tagLst>
</file>

<file path=ppt/tags/tag142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973_3*l_h_f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5"/>
  <p:tag name="KSO_WM_UNIT_TEXT_TYPE" val="1"/>
  <p:tag name="KSO_WM_UNIT_TEXT_LAYER_COUNT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  <p:tag name="KSO_WM_UNIT_USESOURCEFORMAT_APPLY" val="1"/>
</p:tagLst>
</file>

<file path=ppt/tags/tag142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1973_3*l_h_i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3"/>
  <p:tag name="KSO_WM_UNIT_FILL_TYPE" val="1"/>
  <p:tag name="KSO_WM_UNIT_FILL_FORE_SCHEMECOLOR_INDEX" val="5"/>
  <p:tag name="KSO_WM_UNIT_FILL_FORE_SCHEMECOLOR_INDEX_BRIGHTNESS" val="0"/>
  <p:tag name="KSO_WM_UNIT_USESOURCEFORMAT_APPLY" val="1"/>
</p:tagLst>
</file>

<file path=ppt/tags/tag142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31973_3*l_h_i*1_4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UNIT_TEXT_FILL_FORE_SCHEMECOLOR_INDEX" val="14"/>
  <p:tag name="KSO_WM_UNIT_TEXT_FILL_TYPE" val="1"/>
  <p:tag name="KSO_WM_UNIT_USESOURCEFORMAT_APPLY" val="1"/>
</p:tagLst>
</file>

<file path=ppt/tags/tag142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1973_3*l_h_f*1_4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5"/>
  <p:tag name="KSO_WM_UNIT_TEXT_TYPE" val="1"/>
  <p:tag name="KSO_WM_UNIT_TEXT_LAYER_COUNT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  <p:tag name="KSO_WM_UNIT_USESOURCEFORMAT_APPLY" val="1"/>
</p:tagLst>
</file>

<file path=ppt/tags/tag143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43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31973_3*l_h_i*1_4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04"/>
  <p:tag name="KSO_WM_UNIT_FILL_TYPE" val="1"/>
  <p:tag name="KSO_WM_UNIT_FILL_FORE_SCHEMECOLOR_INDEX" val="5"/>
  <p:tag name="KSO_WM_UNIT_FILL_FORE_SCHEMECOLOR_INDEX_BRIGHTNESS" val="0"/>
  <p:tag name="KSO_WM_UNIT_USESOURCEFORMAT_APPLY" val="1"/>
</p:tagLst>
</file>

<file path=ppt/tags/tag143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3*l_h_i*1_1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1"/>
</p:tagLst>
</file>

<file path=ppt/tags/tag143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73_3*l_h_i*1_2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UNIT_LINE_FILL_TYPE" val="2"/>
  <p:tag name="KSO_WM_UNIT_USESOURCEFORMAT_APPLY" val="1"/>
</p:tagLst>
</file>

<file path=ppt/tags/tag143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973_3*l_h_i*1_3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7"/>
  <p:tag name="KSO_WM_UNIT_LINE_FILL_TYPE" val="2"/>
  <p:tag name="KSO_WM_UNIT_USESOURCEFORMAT_APPLY" val="1"/>
</p:tagLst>
</file>

<file path=ppt/tags/tag143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1973_3*l_h_i*1_4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8"/>
  <p:tag name="KSO_WM_UNIT_LINE_FILL_TYPE" val="2"/>
  <p:tag name="KSO_WM_UNIT_USESOURCEFORMAT_APPLY" val="1"/>
</p:tagLst>
</file>

<file path=ppt/tags/tag143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3*l_h_a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143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73_3*l_h_a*1_2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143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973_3*l_h_a*1_3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143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1973_3*l_h_a*1_4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4999716841655,&quot;left&quot;:54.85,&quot;top&quot;:131.90000141579168,&quot;width&quot;:850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1439.xml><?xml version="1.0" encoding="utf-8"?>
<p:tagLst xmlns:p="http://schemas.openxmlformats.org/presentationml/2006/main">
  <p:tag name="KSO_WM_SLIDE_ID" val="diagram20231973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850.35*326.55"/>
  <p:tag name="KSO_WM_SLIDE_POSITION" val="54.85*131.9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1973"/>
  <p:tag name="KSO_WM_SLIDE_LAYOUT" val="a_l"/>
  <p:tag name="KSO_WM_SLIDE_LAYOUT_CNT" val="1_1"/>
  <p:tag name="KSO_WM_SPECIAL_SOURCE" val="bdnull"/>
  <p:tag name="KSO_WM_SLIDE_SOURCE" val="WPPAIGenerateSlide"/>
</p:tagLst>
</file>

<file path=ppt/tags/tag14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440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7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</p:tagLst>
</file>

<file path=ppt/tags/tag1441.xml><?xml version="1.0" encoding="utf-8"?>
<p:tagLst xmlns:p="http://schemas.openxmlformats.org/presentationml/2006/main">
  <p:tag name="KSO_WM_UNIT_DEFAULT_FONT" val="138;166;2"/>
  <p:tag name="KSO_WM_UNIT_BLOCK" val="0"/>
  <p:tag name="KSO_WM_UNIT_DEC_AREA_ID" val="f03efd3bb4ec47ceb3de71ec02d808a4"/>
  <p:tag name="KSO_WM_UNIT_PRESET_TEXT" val="01"/>
  <p:tag name="KSO_WM_UNIT_NOCLEAR" val="0"/>
  <p:tag name="KSO_WM_UNIT_VALUE" val="2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5929_7*e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UNIT_TEXT_FORE_SCHEMECOLOR_INDEX_BRIGHTNESS" val="0"/>
  <p:tag name="KSO_WM_UNIT_TEXT_FORE_SCHEMECOLOR_INDEX" val="13"/>
  <p:tag name="KSO_WM_UNIT_TEXT_LINE_FILL_TYPE" val="2"/>
</p:tagLst>
</file>

<file path=ppt/tags/tag1442.xml><?xml version="1.0" encoding="utf-8"?>
<p:tagLst xmlns:p="http://schemas.openxmlformats.org/presentationml/2006/main">
  <p:tag name="KSO_WM_BEAUTIFY_FLAG" val="#wm#"/>
  <p:tag name="KSO_WM_TEMPLATE_CATEGORY" val="custom"/>
  <p:tag name="KSO_WM_TEMPLATE_INDEX" val="20225929"/>
  <p:tag name="KSO_WM_SLIDE_ID" val="custom20225929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C_3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sectionTitle&quot;],&quot;useType&quot;:[&quot;ppt&quot;]}"/>
  <p:tag name="KSO_WM_CHIP_FILLPROP" val="[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t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96eefa8a9f884552bce8fe8b1f51256e&quot;,&quot;fill_align&quot;:&quot;cb&quot;,&quot;chip_types&quot;:[&quot;header&quot;,&quot;wordpuzzle&quot;]}]]"/>
  <p:tag name="KSO_WM_CHIP_DECFILLPROP" val="[]"/>
  <p:tag name="KSO_WM_CHIP_XID" val="61309648c37455bdf62aa28e"/>
  <p:tag name="KSO_WM_CHIP_GROUPID" val="61309648c37455bdf62aa28d"/>
  <p:tag name="KSO_WM_SLIDE_LAYOUT_INFO" val="{&quot;id&quot;:&quot;2022-09-05T11:17:17&quot;,&quot;margin&quot;:{&quot;bottom&quot;:5.086526870727539,&quot;left&quot;:5.52097225189209,&quot;right&quot;:5.52097225189209,&quot;top&quot;:5.088255405426025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315698059d53ee3cde20f3d"/>
  <p:tag name="KSO_WM_TEMPLATE_ASSEMBLE_GROUPID" val="62f46031295c1bf6da721ff2"/>
</p:tagLst>
</file>

<file path=ppt/tags/tag144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44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44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4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48.xml><?xml version="1.0" encoding="utf-8"?>
<p:tagLst xmlns:p="http://schemas.openxmlformats.org/presentationml/2006/main">
  <p:tag name="KSO_WM_SLIDE_BACKGROUND_TYPE" val="general"/>
</p:tagLst>
</file>

<file path=ppt/tags/tag144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4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442499be830f43ffbbb6a8cde79c425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21a8f7de54f483db7db3b2b46cf14e9"/>
  <p:tag name="KSO_WM_SLIDE_BACKGROUND_TYPE" val="navigation"/>
</p:tagLst>
</file>

<file path=ppt/tags/tag145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45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452.xml><?xml version="1.0" encoding="utf-8"?>
<p:tagLst xmlns:p="http://schemas.openxmlformats.org/presentationml/2006/main">
  <p:tag name="KSO_WM_UNIT_COMPATIBLE" val="0"/>
  <p:tag name="KSO_WM_UNIT_DIAGRAM_ISREFERUNIT" val="0"/>
  <p:tag name="KSO_WM_TEMPLATE_CATEGORY" val="diagram"/>
  <p:tag name="KSO_WM_UNIT_LAYERLEVEL" val="1_1_1"/>
  <p:tag name="KSO_WM_DIAGRAM_COLOR_TRICK" val="2"/>
  <p:tag name="KSO_WM_DIAGRAM_GROUP_CODE" val="l1-1"/>
  <p:tag name="KSO_WM_UNIT_INDEX" val="1_1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751_3*l_h_f*1_1_1"/>
  <p:tag name="KSO_WM_TEMPLATE_INDEX" val="20231751"/>
  <p:tag name="KSO_WM_TAG_VERSION" val="3.0"/>
  <p:tag name="KSO_WM_DIAGRAM_VERSION" val="3"/>
  <p:tag name="KSO_WM_DIAGRAM_COLOR_TEXT_CAN_REMOVE" val="n"/>
  <p:tag name="KSO_WM_DIAGRAM_MAX_ITEMCNT" val="6"/>
  <p:tag name="KSO_WM_DIAGRAM_VIRTUALLY_FRAME" val="{&quot;height&quot;:388.50079345703125,&quot;left&quot;:52.69150390625,&quot;top&quot;:102.19960327148438,&quot;width&quot;:850.91699218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FILL_FORE_SCHEMECOLOR_INDEX" val="14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添加文本内容，简明扼要地阐述您的观点。根据需要增减文字，以便观者准确地理解您传达的思想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theme_color_indexes&quot;:[6,7,6,7,6,7]}"/>
</p:tagLst>
</file>

<file path=ppt/tags/tag145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751_3*l_h_a*1_1_1"/>
  <p:tag name="KSO_WM_TEMPLATE_CATEGORY" val="diagram"/>
  <p:tag name="KSO_WM_TEMPLATE_INDEX" val="2023175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88.50079345703125,&quot;left&quot;:52.69150390625,&quot;top&quot;:102.19960327148438,&quot;width&quot;:850.91699218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PRESET_TEXT" val="添加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theme_color_indexes&quot;:[6,7,6,7,6,7]}"/>
</p:tagLst>
</file>

<file path=ppt/tags/tag1454.xml><?xml version="1.0" encoding="utf-8"?>
<p:tagLst xmlns:p="http://schemas.openxmlformats.org/presentationml/2006/main">
  <p:tag name="KSO_WM_UNIT_COMPATIBLE" val="0"/>
  <p:tag name="KSO_WM_UNIT_DIAGRAM_ISREFERUNIT" val="0"/>
  <p:tag name="KSO_WM_TEMPLATE_CATEGORY" val="diagram"/>
  <p:tag name="KSO_WM_UNIT_LAYERLEVEL" val="1_1_1"/>
  <p:tag name="KSO_WM_DIAGRAM_COLOR_TRICK" val="2"/>
  <p:tag name="KSO_WM_DIAGRAM_GROUP_CODE" val="l1-1"/>
  <p:tag name="KSO_WM_UNIT_INDEX" val="1_2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751_3*l_h_f*1_2_1"/>
  <p:tag name="KSO_WM_TEMPLATE_INDEX" val="20231751"/>
  <p:tag name="KSO_WM_TAG_VERSION" val="3.0"/>
  <p:tag name="KSO_WM_DIAGRAM_VERSION" val="3"/>
  <p:tag name="KSO_WM_DIAGRAM_COLOR_TEXT_CAN_REMOVE" val="n"/>
  <p:tag name="KSO_WM_DIAGRAM_MAX_ITEMCNT" val="6"/>
  <p:tag name="KSO_WM_DIAGRAM_VIRTUALLY_FRAME" val="{&quot;height&quot;:388.50079345703125,&quot;left&quot;:52.69150390625,&quot;top&quot;:102.19960327148438,&quot;width&quot;:850.91699218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FILL_FORE_SCHEMECOLOR_INDEX" val="14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theme_color_indexes&quot;:[6,7,6,7,6,7]}"/>
</p:tagLst>
</file>

<file path=ppt/tags/tag14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751_3*l_h_a*1_2_1"/>
  <p:tag name="KSO_WM_TEMPLATE_CATEGORY" val="diagram"/>
  <p:tag name="KSO_WM_TEMPLATE_INDEX" val="2023175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88.50079345703125,&quot;left&quot;:52.69150390625,&quot;top&quot;:102.19960327148438,&quot;width&quot;:850.916992187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PRESET_TEXT" val="添加标题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theme_color_indexes&quot;:[6,7,6,7,6,7]}"/>
</p:tagLst>
</file>

<file path=ppt/tags/tag1456.xml><?xml version="1.0" encoding="utf-8"?>
<p:tagLst xmlns:p="http://schemas.openxmlformats.org/presentationml/2006/main">
  <p:tag name="KSO_WM_UNIT_COMPATIBLE" val="0"/>
  <p:tag name="KSO_WM_UNIT_DIAGRAM_ISREFERUNIT" val="0"/>
  <p:tag name="KSO_WM_TEMPLATE_CATEGORY" val="diagram"/>
  <p:tag name="KSO_WM_UNIT_LAYERLEVEL" val="1_1_1"/>
  <p:tag name="KSO_WM_DIAGRAM_COLOR_TRICK" val="2"/>
  <p:tag name="KSO_WM_DIAGRAM_GROUP_CODE" val="l1-1"/>
  <p:tag name="KSO_WM_UNIT_INDEX" val="1_3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751_3*l_h_f*1_3_1"/>
  <p:tag name="KSO_WM_TEMPLATE_INDEX" val="20231751"/>
  <p:tag name="KSO_WM_TAG_VERSION" val="3.0"/>
  <p:tag name="KSO_WM_DIAGRAM_VERSION" val="3"/>
  <p:tag name="KSO_WM_DIAGRAM_COLOR_TEXT_CAN_REMOVE" val="n"/>
  <p:tag name="KSO_WM_DIAGRAM_MAX_ITEMCNT" val="6"/>
  <p:tag name="KSO_WM_DIAGRAM_VIRTUALLY_FRAME" val="{&quot;height&quot;:388.50079345703125,&quot;left&quot;:52.69150390625,&quot;top&quot;:102.19960327148438,&quot;width&quot;:850.91699218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FILL_FORE_SCHEMECOLOR_INDEX" val="14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添加文本内容，简明扼要地阐述您的观点。根据需要可酌情增减文字，以便观者准确地理解您传达的思想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theme_color_indexes&quot;:[6,7,6,7,6,7]}"/>
</p:tagLst>
</file>

<file path=ppt/tags/tag145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751_3*l_h_a*1_3_1"/>
  <p:tag name="KSO_WM_TEMPLATE_CATEGORY" val="diagram"/>
  <p:tag name="KSO_WM_TEMPLATE_INDEX" val="2023175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88.50079345703125,&quot;left&quot;:52.69150390625,&quot;top&quot;:102.19960327148438,&quot;width&quot;:850.91699218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PRESET_TEXT" val="添加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theme_color_indexes&quot;:[6,7,6,7,6,7]}"/>
</p:tagLst>
</file>

<file path=ppt/tags/tag1458.xml><?xml version="1.0" encoding="utf-8"?>
<p:tagLst xmlns:p="http://schemas.openxmlformats.org/presentationml/2006/main">
  <p:tag name="KSO_WM_UNIT_COMPATIBLE" val="0"/>
  <p:tag name="KSO_WM_UNIT_DIAGRAM_ISREFERUNIT" val="0"/>
  <p:tag name="KSO_WM_TEMPLATE_CATEGORY" val="diagram"/>
  <p:tag name="KSO_WM_UNIT_LAYERLEVEL" val="1_1_1"/>
  <p:tag name="KSO_WM_DIAGRAM_COLOR_TRICK" val="2"/>
  <p:tag name="KSO_WM_DIAGRAM_GROUP_CODE" val="l1-1"/>
  <p:tag name="KSO_WM_UNIT_INDEX" val="1_4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751_3*l_h_f*1_4_1"/>
  <p:tag name="KSO_WM_TEMPLATE_INDEX" val="20231751"/>
  <p:tag name="KSO_WM_TAG_VERSION" val="3.0"/>
  <p:tag name="KSO_WM_DIAGRAM_VERSION" val="3"/>
  <p:tag name="KSO_WM_DIAGRAM_COLOR_TEXT_CAN_REMOVE" val="n"/>
  <p:tag name="KSO_WM_DIAGRAM_MAX_ITEMCNT" val="6"/>
  <p:tag name="KSO_WM_DIAGRAM_VIRTUALLY_FRAME" val="{&quot;height&quot;:388.50079345703125,&quot;left&quot;:52.69150390625,&quot;top&quot;:102.19960327148438,&quot;width&quot;:850.91699218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FILL_FORE_SCHEMECOLOR_INDEX" val="14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添加文本，简明扼要地阐述您的观点。根据需要可酌情增减文字，以便观者准确地理解您传达的思想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theme_color_indexes&quot;:[6,7,6,7,6,7]}"/>
</p:tagLst>
</file>

<file path=ppt/tags/tag145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1751_3*l_h_a*1_4_1"/>
  <p:tag name="KSO_WM_TEMPLATE_CATEGORY" val="diagram"/>
  <p:tag name="KSO_WM_TEMPLATE_INDEX" val="2023175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88.50079345703125,&quot;left&quot;:52.69150390625,&quot;top&quot;:102.19960327148438,&quot;width&quot;:850.916992187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PRESET_TEXT" val="添加标题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theme_color_indexes&quot;:[6,7,6,7,6,7]}"/>
</p:tagLst>
</file>

<file path=ppt/tags/tag14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b"/>
</p:tagLst>
</file>

<file path=ppt/tags/tag1460.xml><?xml version="1.0" encoding="utf-8"?>
<p:tagLst xmlns:p="http://schemas.openxmlformats.org/presentationml/2006/main">
  <p:tag name="KSO_WM_SLIDE_BACKGROUND_TYPE" val="general"/>
  <p:tag name="resource_record_key" val="{&quot;65&quot;:[20225929],&quot;70&quot;:[3321638]}"/>
</p:tagLst>
</file>

<file path=ppt/tags/tag146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46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46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464.xml><?xml version="1.0" encoding="utf-8"?>
<p:tagLst xmlns:p="http://schemas.openxmlformats.org/presentationml/2006/main">
  <p:tag name="KSO_WM_UNIT_COMPATIBLE" val="0"/>
  <p:tag name="KSO_WM_UNIT_DIAGRAM_ISREFERUNIT" val="0"/>
  <p:tag name="KSO_WM_TEMPLATE_CATEGORY" val="diagram"/>
  <p:tag name="KSO_WM_UNIT_LAYERLEVEL" val="1_1_1"/>
  <p:tag name="KSO_WM_DIAGRAM_COLOR_TRICK" val="2"/>
  <p:tag name="KSO_WM_DIAGRAM_GROUP_CODE" val="l1-1"/>
  <p:tag name="KSO_WM_UNIT_INDEX" val="1_1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751_3*l_h_f*1_1_1"/>
  <p:tag name="KSO_WM_TEMPLATE_INDEX" val="20231751"/>
  <p:tag name="KSO_WM_TAG_VERSION" val="3.0"/>
  <p:tag name="KSO_WM_DIAGRAM_VERSION" val="3"/>
  <p:tag name="KSO_WM_DIAGRAM_COLOR_TEXT_CAN_REMOVE" val="n"/>
  <p:tag name="KSO_WM_DIAGRAM_MAX_ITEMCNT" val="6"/>
  <p:tag name="KSO_WM_DIAGRAM_VIRTUALLY_FRAME" val="{&quot;height&quot;:427.10039672851565,&quot;left&quot;:55.39150390625,&quot;top&quot;:64.49960327148438,&quot;width&quot;:850.91699218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FILL_FORE_SCHEMECOLOR_INDEX" val="14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添加文本内容，简明扼要地阐述您的观点。根据需要增减文字，以便观者准确地理解您传达的思想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theme_color_indexes&quot;:[8,9,8,9,8,9]}"/>
</p:tagLst>
</file>

<file path=ppt/tags/tag14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751_3*l_h_a*1_1_1"/>
  <p:tag name="KSO_WM_TEMPLATE_CATEGORY" val="diagram"/>
  <p:tag name="KSO_WM_TEMPLATE_INDEX" val="2023175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427.10039672851565,&quot;left&quot;:55.39150390625,&quot;top&quot;:64.49960327148438,&quot;width&quot;:850.91699218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PRESET_TEXT" val="添加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theme_color_indexes&quot;:[8,9,8,9,8,9]}"/>
</p:tagLst>
</file>

<file path=ppt/tags/tag1466.xml><?xml version="1.0" encoding="utf-8"?>
<p:tagLst xmlns:p="http://schemas.openxmlformats.org/presentationml/2006/main">
  <p:tag name="KSO_WM_UNIT_COMPATIBLE" val="0"/>
  <p:tag name="KSO_WM_UNIT_DIAGRAM_ISREFERUNIT" val="0"/>
  <p:tag name="KSO_WM_TEMPLATE_CATEGORY" val="diagram"/>
  <p:tag name="KSO_WM_UNIT_LAYERLEVEL" val="1_1_1"/>
  <p:tag name="KSO_WM_DIAGRAM_COLOR_TRICK" val="2"/>
  <p:tag name="KSO_WM_DIAGRAM_GROUP_CODE" val="l1-1"/>
  <p:tag name="KSO_WM_UNIT_INDEX" val="1_2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751_3*l_h_f*1_2_1"/>
  <p:tag name="KSO_WM_TEMPLATE_INDEX" val="20231751"/>
  <p:tag name="KSO_WM_TAG_VERSION" val="3.0"/>
  <p:tag name="KSO_WM_DIAGRAM_VERSION" val="3"/>
  <p:tag name="KSO_WM_DIAGRAM_COLOR_TEXT_CAN_REMOVE" val="n"/>
  <p:tag name="KSO_WM_DIAGRAM_MAX_ITEMCNT" val="6"/>
  <p:tag name="KSO_WM_DIAGRAM_VIRTUALLY_FRAME" val="{&quot;height&quot;:427.10039672851565,&quot;left&quot;:55.39150390625,&quot;top&quot;:64.49960327148438,&quot;width&quot;:850.91699218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FILL_FORE_SCHEMECOLOR_INDEX" val="14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theme_color_indexes&quot;:[8,9,8,9,8,9]}"/>
</p:tagLst>
</file>

<file path=ppt/tags/tag146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751_3*l_h_a*1_2_1"/>
  <p:tag name="KSO_WM_TEMPLATE_CATEGORY" val="diagram"/>
  <p:tag name="KSO_WM_TEMPLATE_INDEX" val="2023175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427.10039672851565,&quot;left&quot;:55.39150390625,&quot;top&quot;:64.49960327148438,&quot;width&quot;:850.916992187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PRESET_TEXT" val="添加标题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theme_color_indexes&quot;:[8,9,8,9,8,9]}"/>
</p:tagLst>
</file>

<file path=ppt/tags/tag1468.xml><?xml version="1.0" encoding="utf-8"?>
<p:tagLst xmlns:p="http://schemas.openxmlformats.org/presentationml/2006/main">
  <p:tag name="KSO_WM_UNIT_COMPATIBLE" val="0"/>
  <p:tag name="KSO_WM_UNIT_DIAGRAM_ISREFERUNIT" val="0"/>
  <p:tag name="KSO_WM_TEMPLATE_CATEGORY" val="diagram"/>
  <p:tag name="KSO_WM_UNIT_LAYERLEVEL" val="1_1_1"/>
  <p:tag name="KSO_WM_DIAGRAM_COLOR_TRICK" val="2"/>
  <p:tag name="KSO_WM_DIAGRAM_GROUP_CODE" val="l1-1"/>
  <p:tag name="KSO_WM_UNIT_INDEX" val="1_3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751_3*l_h_f*1_3_1"/>
  <p:tag name="KSO_WM_TEMPLATE_INDEX" val="20231751"/>
  <p:tag name="KSO_WM_TAG_VERSION" val="3.0"/>
  <p:tag name="KSO_WM_DIAGRAM_VERSION" val="3"/>
  <p:tag name="KSO_WM_DIAGRAM_COLOR_TEXT_CAN_REMOVE" val="n"/>
  <p:tag name="KSO_WM_DIAGRAM_MAX_ITEMCNT" val="6"/>
  <p:tag name="KSO_WM_DIAGRAM_VIRTUALLY_FRAME" val="{&quot;height&quot;:427.10039672851565,&quot;left&quot;:55.39150390625,&quot;top&quot;:64.49960327148438,&quot;width&quot;:850.91699218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FILL_FORE_SCHEMECOLOR_INDEX" val="14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添加文本内容，简明扼要地阐述您的观点。根据需要可酌情增减文字，以便观者准确地理解您传达的思想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theme_color_indexes&quot;:[8,9,8,9,8,9]}"/>
</p:tagLst>
</file>

<file path=ppt/tags/tag14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751_3*l_h_a*1_3_1"/>
  <p:tag name="KSO_WM_TEMPLATE_CATEGORY" val="diagram"/>
  <p:tag name="KSO_WM_TEMPLATE_INDEX" val="2023175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427.10039672851565,&quot;left&quot;:55.39150390625,&quot;top&quot;:64.49960327148438,&quot;width&quot;:850.91699218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PRESET_TEXT" val="添加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theme_color_indexes&quot;:[8,9,8,9,8,9]}"/>
</p:tagLst>
</file>

<file path=ppt/tags/tag14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a8c8654b10274c8c889b6b229a24b8f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f2a8a4c9414fa2a8ef704812f7415a"/>
  <p:tag name="KSO_WM_SLIDE_BACKGROUND_TYPE" val="navigation"/>
</p:tagLst>
</file>

<file path=ppt/tags/tag1470.xml><?xml version="1.0" encoding="utf-8"?>
<p:tagLst xmlns:p="http://schemas.openxmlformats.org/presentationml/2006/main">
  <p:tag name="KSO_WM_UNIT_COMPATIBLE" val="0"/>
  <p:tag name="KSO_WM_UNIT_DIAGRAM_ISREFERUNIT" val="0"/>
  <p:tag name="KSO_WM_TEMPLATE_CATEGORY" val="diagram"/>
  <p:tag name="KSO_WM_UNIT_LAYERLEVEL" val="1_1_1"/>
  <p:tag name="KSO_WM_DIAGRAM_COLOR_TRICK" val="2"/>
  <p:tag name="KSO_WM_DIAGRAM_GROUP_CODE" val="l1-1"/>
  <p:tag name="KSO_WM_UNIT_INDEX" val="1_4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751_3*l_h_f*1_4_1"/>
  <p:tag name="KSO_WM_TEMPLATE_INDEX" val="20231751"/>
  <p:tag name="KSO_WM_TAG_VERSION" val="3.0"/>
  <p:tag name="KSO_WM_DIAGRAM_VERSION" val="3"/>
  <p:tag name="KSO_WM_DIAGRAM_COLOR_TEXT_CAN_REMOVE" val="n"/>
  <p:tag name="KSO_WM_DIAGRAM_MAX_ITEMCNT" val="6"/>
  <p:tag name="KSO_WM_DIAGRAM_VIRTUALLY_FRAME" val="{&quot;height&quot;:427.10039672851565,&quot;left&quot;:55.39150390625,&quot;top&quot;:64.49960327148438,&quot;width&quot;:850.91699218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FILL_FORE_SCHEMECOLOR_INDEX" val="14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添加文本，简明扼要地阐述您的观点。根据需要可酌情增减文字，以便观者准确地理解您传达的思想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theme_color_indexes&quot;:[8,9,8,9,8,9]}"/>
</p:tagLst>
</file>

<file path=ppt/tags/tag14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1751_3*l_h_a*1_4_1"/>
  <p:tag name="KSO_WM_TEMPLATE_CATEGORY" val="diagram"/>
  <p:tag name="KSO_WM_TEMPLATE_INDEX" val="2023175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427.10039672851565,&quot;left&quot;:55.39150390625,&quot;top&quot;:64.49960327148438,&quot;width&quot;:850.916992187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PRESET_TEXT" val="添加标题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theme_color_indexes&quot;:[8,9,8,9,8,9]}"/>
</p:tagLst>
</file>

<file path=ppt/tags/tag1472.xml><?xml version="1.0" encoding="utf-8"?>
<p:tagLst xmlns:p="http://schemas.openxmlformats.org/presentationml/2006/main">
  <p:tag name="KSO_WM_SLIDE_BACKGROUND_TYPE" val="general"/>
  <p:tag name="resource_record_key" val="{&quot;65&quot;:[20225929],&quot;70&quot;:[3321638]}"/>
</p:tagLst>
</file>

<file path=ppt/tags/tag147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47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47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47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1*l_h_i*1_1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5003326656316,&quot;left&quot;:89.72501220703126,&quot;top&quot;:124.92500610351563,&quot;width&quot;:426.45002716304754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5,6,5,6,5,6]}"/>
</p:tagLst>
</file>

<file path=ppt/tags/tag147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1*l_h_f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5003326656316,&quot;left&quot;:89.72501220703126,&quot;top&quot;:124.92500610351563,&quot;width&quot;:426.450027163047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32"/>
  <p:tag name="KSO_WM_UNIT_TEXT_TYPE" val="1"/>
  <p:tag name="KSO_WM_UNIT_TEXT_LAYER_COUNT" val="1"/>
  <p:tag name="KSO_WM_UNIT_PRESET_TEXT" val="单击此处添加正文，文字是您思想的提炼，请言简意赅的阐述您的观点。单击此处添加正文，文字是您思想的提炼，请言简意赅的阐述您的观点。单击此处添加正文，文字是您思想的提炼，请言简意赅的阐述您的观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47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1*l_h_i*1_1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5003326656316,&quot;left&quot;:89.72501220703126,&quot;top&quot;:124.92500610351563,&quot;width&quot;:426.4500271630475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147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1*l_h_a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26.55003326656316,&quot;left&quot;:89.72501220703126,&quot;top&quot;:124.92500610351563,&quot;width&quot;:426.450027163047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4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80.xml><?xml version="1.0" encoding="utf-8"?>
<p:tagLst xmlns:p="http://schemas.openxmlformats.org/presentationml/2006/main">
  <p:tag name="KSO_WM_SLIDE_BACKGROUND_TYPE" val="general"/>
  <p:tag name="resource_record_key" val="{&quot;65&quot;:[20225929],&quot;70&quot;:[3321638,3321478]}"/>
</p:tagLst>
</file>

<file path=ppt/tags/tag148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48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48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48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973_1*l_h_i*1_1_3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77.0749938964844,&quot;left&quot;:91.57501220703125,&quot;top&quot;:68.82500610351562,&quot;width&quot;:426.45002716304754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theme_color_indexes&quot;:[9,9,9,9,9,9]}"/>
</p:tagLst>
</file>

<file path=ppt/tags/tag148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73_1*l_h_f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77.0749938964844,&quot;left&quot;:91.57501220703125,&quot;top&quot;:68.82500610351562,&quot;width&quot;:426.450027163047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32"/>
  <p:tag name="KSO_WM_UNIT_TEXT_TYPE" val="1"/>
  <p:tag name="KSO_WM_UNIT_TEXT_LAYER_COUNT" val="1"/>
  <p:tag name="KSO_WM_UNIT_PRESET_TEXT" val="单击此处添加正文，文字是您思想的提炼，请言简意赅的阐述您的观点。单击此处添加正文，文字是您思想的提炼，请言简意赅的阐述您的观点。单击此处添加正文，文字是您思想的提炼，请言简意赅的阐述您的观点"/>
  <p:tag name="KSO_WM_UNIT_TEXT_FILL_FORE_SCHEMECOLOR_INDEX" val="1"/>
  <p:tag name="KSO_WM_UNIT_TEXT_FILL_TYPE" val="1"/>
  <p:tag name="KSO_WM_DIAGRAM_USE_COLOR_VALUE" val="{&quot;color_scheme&quot;:1,&quot;theme_color_indexes&quot;:[9,9,9,9,9,9]}"/>
</p:tagLst>
</file>

<file path=ppt/tags/tag148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973_1*l_h_i*1_1_2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77.0749938964844,&quot;left&quot;:91.57501220703125,&quot;top&quot;:68.82500610351562,&quot;width&quot;:426.4500271630475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theme_color_indexes&quot;:[9,9,9,9,9,9]}"/>
</p:tagLst>
</file>

<file path=ppt/tags/tag148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73_1*l_h_a*1_1_1"/>
  <p:tag name="KSO_WM_TEMPLATE_CATEGORY" val="diagram"/>
  <p:tag name="KSO_WM_TEMPLATE_INDEX" val="20231973"/>
  <p:tag name="KSO_WM_UNIT_LAYERLEVEL" val="1_1_1"/>
  <p:tag name="KSO_WM_TAG_VERSION" val="3.0"/>
  <p:tag name="KSO_WM_BEAUTIFY_FLAG" val="#wm#"/>
  <p:tag name="KSO_WM_DIAGRAM_MAX_ITEMCNT" val="5"/>
  <p:tag name="KSO_WM_DIAGRAM_MIN_ITEMCNT" val="2"/>
  <p:tag name="KSO_WM_DIAGRAM_VIRTUALLY_FRAME" val="{&quot;height&quot;:377.0749938964844,&quot;left&quot;:91.57501220703125,&quot;top&quot;:68.82500610351562,&quot;width&quot;:426.4500271630475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theme_color_indexes&quot;:[9,9,9,9,9,9]}"/>
</p:tagLst>
</file>

<file path=ppt/tags/tag1488.xml><?xml version="1.0" encoding="utf-8"?>
<p:tagLst xmlns:p="http://schemas.openxmlformats.org/presentationml/2006/main">
  <p:tag name="KSO_WM_SLIDE_BACKGROUND_TYPE" val="general"/>
  <p:tag name="resource_record_key" val="{&quot;65&quot;:[20225929],&quot;70&quot;:[3321638,3321478]}"/>
</p:tagLst>
</file>

<file path=ppt/tags/tag148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4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9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49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1*l_h_i*1_1_3"/>
  <p:tag name="KSO_WM_TEMPLATE_CATEGORY" val="diagram"/>
  <p:tag name="KSO_WM_TEMPLATE_INDEX" val="20231976"/>
  <p:tag name="KSO_WM_UNIT_LAYERLEVEL" val="1_1_1"/>
  <p:tag name="KSO_WM_TAG_VERSION" val="3.0"/>
  <p:tag name="KSO_WM_DIAGRAM_GROUP_CODE" val="l1-1"/>
  <p:tag name="KSO_WM_UNIT_TYPE" val="l_h_i"/>
  <p:tag name="KSO_WM_UNIT_INDEX" val="1_1_3"/>
  <p:tag name="KSO_WM_DIAGRAM_MAX_ITEMCNT" val="6"/>
  <p:tag name="KSO_WM_DIAGRAM_MIN_ITEMCNT" val="3"/>
  <p:tag name="KSO_WM_DIAGRAM_VIRTUALLY_FRAME" val="{&quot;height&quot;:372.9500454735944,&quot;left&quot;:54.375,&quot;top&quot;:142.17499389648438,&quot;width&quot;:851.275}"/>
  <p:tag name="KSO_WM_DIAGRAM_COLOR_MATCH_VALUE" val="{&quot;shape&quot;:{&quot;fill&quot;:{&quot;type&quot;:0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FORE_SCHEMECOLOR_INDEX" val="14"/>
  <p:tag name="KSO_WM_UNIT_FILL_FORE_SCHEMECOLOR_INDEX_BRIGHTNESS" val="0"/>
  <p:tag name="KSO_WM_BEAUTIFY_FLAG" val="#wm#"/>
  <p:tag name="KSO_WM_DIAGRAM_USE_COLOR_VALUE" val="{&quot;color_scheme&quot;:1,&quot;color_type&quot;:1,&quot;theme_color_indexes&quot;:[5,6,5,6,5,6]}"/>
</p:tagLst>
</file>

<file path=ppt/tags/tag1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1*l_h_i*1_1_4"/>
  <p:tag name="KSO_WM_TEMPLATE_CATEGORY" val="diagram"/>
  <p:tag name="KSO_WM_TEMPLATE_INDEX" val="20231976"/>
  <p:tag name="KSO_WM_UNIT_LAYERLEVEL" val="1_1_1"/>
  <p:tag name="KSO_WM_TAG_VERSION" val="3.0"/>
  <p:tag name="KSO_WM_DIAGRAM_GROUP_CODE" val="l1-1"/>
  <p:tag name="KSO_WM_UNIT_TYPE" val="l_h_i"/>
  <p:tag name="KSO_WM_UNIT_INDEX" val="1_1_4"/>
  <p:tag name="KSO_WM_DIAGRAM_MAX_ITEMCNT" val="6"/>
  <p:tag name="KSO_WM_DIAGRAM_MIN_ITEMCNT" val="3"/>
  <p:tag name="KSO_WM_DIAGRAM_VIRTUALLY_FRAME" val="{&quot;height&quot;:372.9500454735944,&quot;left&quot;:54.375,&quot;top&quot;:142.17499389648438,&quot;width&quot;:851.27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.649999976158142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FORE_SCHEMECOLOR_INDEX" val="14"/>
  <p:tag name="KSO_WM_UNIT_FILL_FORE_SCHEMECOLOR_INDEX_BRIGHTNESS" val="0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149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976_1*l_h_a*1_1_1"/>
  <p:tag name="KSO_WM_TEMPLATE_CATEGORY" val="diagram"/>
  <p:tag name="KSO_WM_TEMPLATE_INDEX" val="20231976"/>
  <p:tag name="KSO_WM_UNIT_LAYERLEVEL" val="1_1_1"/>
  <p:tag name="KSO_WM_TAG_VERSION" val="3.0"/>
  <p:tag name="KSO_WM_DIAGRAM_GROUP_CODE" val="l1-1"/>
  <p:tag name="KSO_WM_DIAGRAM_MAX_ITEMCNT" val="6"/>
  <p:tag name="KSO_WM_DIAGRAM_MIN_ITEMCNT" val="3"/>
  <p:tag name="KSO_WM_DIAGRAM_VIRTUALLY_FRAME" val="{&quot;height&quot;:372.9500454735944,&quot;left&quot;:54.375,&quot;top&quot;:142.17499389648438,&quot;width&quot;:851.2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TYPE" val="1"/>
  <p:tag name="KSO_WM_BEAUTIFY_FLAG" val="#wm#"/>
  <p:tag name="KSO_WM_UNIT_PRESET_TEXT" val="单击此处编辑添加项目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1*l_h_i*1_1_2"/>
  <p:tag name="KSO_WM_TEMPLATE_CATEGORY" val="diagram"/>
  <p:tag name="KSO_WM_TEMPLATE_INDEX" val="20231976"/>
  <p:tag name="KSO_WM_UNIT_LAYERLEVEL" val="1_1_1"/>
  <p:tag name="KSO_WM_TAG_VERSION" val="3.0"/>
  <p:tag name="KSO_WM_DIAGRAM_GROUP_CODE" val="l1-1"/>
  <p:tag name="KSO_WM_UNIT_TYPE" val="l_h_i"/>
  <p:tag name="KSO_WM_UNIT_INDEX" val="1_1_2"/>
  <p:tag name="KSO_WM_DIAGRAM_MAX_ITEMCNT" val="6"/>
  <p:tag name="KSO_WM_DIAGRAM_MIN_ITEMCNT" val="3"/>
  <p:tag name="KSO_WM_DIAGRAM_VIRTUALLY_FRAME" val="{&quot;height&quot;:372.9500454735944,&quot;left&quot;:54.375,&quot;top&quot;:142.17499389648438,&quot;width&quot;:851.275}"/>
  <p:tag name="KSO_WM_DIAGRAM_COLOR_MATCH_VALUE" val="{&quot;shape&quot;:{&quot;fill&quot;:{&quot;gradient&quot;:[{&quot;brightness&quot;:0,&quot;colorType&quot;:1,&quot;foreColorIndex&quot;:5,&quot;pos&quot;:1,&quot;transparency&quot;:0},{&quot;brightness&quot;:0.30000001192092896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1*l_h_i*1_1_1"/>
  <p:tag name="KSO_WM_TEMPLATE_CATEGORY" val="diagram"/>
  <p:tag name="KSO_WM_TEMPLATE_INDEX" val="20231976"/>
  <p:tag name="KSO_WM_UNIT_LAYERLEVEL" val="1_1_1"/>
  <p:tag name="KSO_WM_TAG_VERSION" val="3.0"/>
  <p:tag name="KSO_WM_DIAGRAM_GROUP_CODE" val="l1-1"/>
  <p:tag name="KSO_WM_UNIT_TYPE" val="l_h_i"/>
  <p:tag name="KSO_WM_UNIT_INDEX" val="1_1_1"/>
  <p:tag name="KSO_WM_DIAGRAM_MAX_ITEMCNT" val="6"/>
  <p:tag name="KSO_WM_DIAGRAM_MIN_ITEMCNT" val="3"/>
  <p:tag name="KSO_WM_DIAGRAM_VIRTUALLY_FRAME" val="{&quot;height&quot;:372.9500454735944,&quot;left&quot;:54.375,&quot;top&quot;:142.17499389648438,&quot;width&quot;:851.27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FORE_SCHEMECOLOR_INDEX" val="14"/>
  <p:tag name="KSO_WM_UNIT_FILL_FORE_SCHEMECOLOR_INDEX_BRIGHTNESS" val="0"/>
  <p:tag name="KSO_WM_BEAUTIFY_FLAG" val="#wm#"/>
  <p:tag name="KSO_WM_DIAGRAM_USE_COLOR_VALUE" val="{&quot;color_scheme&quot;:1,&quot;color_type&quot;:1,&quot;theme_color_indexes&quot;:[5,6,5,6,5,6]}"/>
</p:tagLst>
</file>

<file path=ppt/tags/tag1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1*l_h_i*1_2_3"/>
  <p:tag name="KSO_WM_TEMPLATE_CATEGORY" val="diagram"/>
  <p:tag name="KSO_WM_TEMPLATE_INDEX" val="20231976"/>
  <p:tag name="KSO_WM_UNIT_LAYERLEVEL" val="1_1_1"/>
  <p:tag name="KSO_WM_TAG_VERSION" val="3.0"/>
  <p:tag name="KSO_WM_DIAGRAM_GROUP_CODE" val="l1-1"/>
  <p:tag name="KSO_WM_UNIT_TYPE" val="l_h_i"/>
  <p:tag name="KSO_WM_UNIT_INDEX" val="1_2_3"/>
  <p:tag name="KSO_WM_DIAGRAM_MAX_ITEMCNT" val="6"/>
  <p:tag name="KSO_WM_DIAGRAM_MIN_ITEMCNT" val="3"/>
  <p:tag name="KSO_WM_DIAGRAM_VIRTUALLY_FRAME" val="{&quot;height&quot;:372.9500454735944,&quot;left&quot;:54.375,&quot;top&quot;:142.17499389648438,&quot;width&quot;:851.275}"/>
  <p:tag name="KSO_WM_DIAGRAM_COLOR_MATCH_VALUE" val="{&quot;shape&quot;:{&quot;fill&quot;:{&quot;type&quot;:0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FORE_SCHEMECOLOR_INDEX" val="14"/>
  <p:tag name="KSO_WM_UNIT_FILL_FORE_SCHEMECOLOR_INDEX_BRIGHTNESS" val="0"/>
  <p:tag name="KSO_WM_BEAUTIFY_FLAG" val="#wm#"/>
  <p:tag name="KSO_WM_DIAGRAM_USE_COLOR_VALUE" val="{&quot;color_scheme&quot;:1,&quot;color_type&quot;:1,&quot;theme_color_indexes&quot;:[5,6,5,6,5,6]}"/>
</p:tagLst>
</file>

<file path=ppt/tags/tag1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1*l_h_i*1_2_4"/>
  <p:tag name="KSO_WM_TEMPLATE_CATEGORY" val="diagram"/>
  <p:tag name="KSO_WM_TEMPLATE_INDEX" val="20231976"/>
  <p:tag name="KSO_WM_UNIT_LAYERLEVEL" val="1_1_1"/>
  <p:tag name="KSO_WM_TAG_VERSION" val="3.0"/>
  <p:tag name="KSO_WM_DIAGRAM_GROUP_CODE" val="l1-1"/>
  <p:tag name="KSO_WM_UNIT_TYPE" val="l_h_i"/>
  <p:tag name="KSO_WM_UNIT_INDEX" val="1_2_4"/>
  <p:tag name="KSO_WM_DIAGRAM_MAX_ITEMCNT" val="6"/>
  <p:tag name="KSO_WM_DIAGRAM_MIN_ITEMCNT" val="3"/>
  <p:tag name="KSO_WM_DIAGRAM_VIRTUALLY_FRAME" val="{&quot;height&quot;:372.9500454735944,&quot;left&quot;:54.375,&quot;top&quot;:142.17499389648438,&quot;width&quot;:851.27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.649999976158142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FORE_SCHEMECOLOR_INDEX" val="14"/>
  <p:tag name="KSO_WM_UNIT_FILL_FORE_SCHEMECOLOR_INDEX_BRIGHTNESS" val="0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14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976_1*l_h_a*1_2_1"/>
  <p:tag name="KSO_WM_TEMPLATE_CATEGORY" val="diagram"/>
  <p:tag name="KSO_WM_TEMPLATE_INDEX" val="20231976"/>
  <p:tag name="KSO_WM_UNIT_LAYERLEVEL" val="1_1_1"/>
  <p:tag name="KSO_WM_TAG_VERSION" val="3.0"/>
  <p:tag name="KSO_WM_DIAGRAM_GROUP_CODE" val="l1-1"/>
  <p:tag name="KSO_WM_DIAGRAM_MAX_ITEMCNT" val="6"/>
  <p:tag name="KSO_WM_DIAGRAM_MIN_ITEMCNT" val="3"/>
  <p:tag name="KSO_WM_DIAGRAM_VIRTUALLY_FRAME" val="{&quot;height&quot;:372.9500454735944,&quot;left&quot;:54.375,&quot;top&quot;:142.17499389648438,&quot;width&quot;:851.2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TYPE" val="1"/>
  <p:tag name="KSO_WM_BEAUTIFY_FLAG" val="#wm#"/>
  <p:tag name="KSO_WM_UNIT_PRESET_TEXT" val="单击此处编辑添加项目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15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1*l_h_i*1_2_2"/>
  <p:tag name="KSO_WM_TEMPLATE_CATEGORY" val="diagram"/>
  <p:tag name="KSO_WM_TEMPLATE_INDEX" val="20231976"/>
  <p:tag name="KSO_WM_UNIT_LAYERLEVEL" val="1_1_1"/>
  <p:tag name="KSO_WM_TAG_VERSION" val="3.0"/>
  <p:tag name="KSO_WM_DIAGRAM_GROUP_CODE" val="l1-1"/>
  <p:tag name="KSO_WM_UNIT_TYPE" val="l_h_i"/>
  <p:tag name="KSO_WM_UNIT_INDEX" val="1_2_2"/>
  <p:tag name="KSO_WM_DIAGRAM_MAX_ITEMCNT" val="6"/>
  <p:tag name="KSO_WM_DIAGRAM_MIN_ITEMCNT" val="3"/>
  <p:tag name="KSO_WM_DIAGRAM_VIRTUALLY_FRAME" val="{&quot;height&quot;:372.9500454735944,&quot;left&quot;:54.375,&quot;top&quot;:142.17499389648438,&quot;width&quot;:851.275}"/>
  <p:tag name="KSO_WM_DIAGRAM_COLOR_MATCH_VALUE" val="{&quot;shape&quot;:{&quot;fill&quot;:{&quot;gradient&quot;:[{&quot;brightness&quot;:0,&quot;colorType&quot;:1,&quot;foreColorIndex&quot;:5,&quot;pos&quot;:1,&quot;transparency&quot;:0},{&quot;brightness&quot;:0.30000001192092896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1*l_h_i*1_2_1"/>
  <p:tag name="KSO_WM_TEMPLATE_CATEGORY" val="diagram"/>
  <p:tag name="KSO_WM_TEMPLATE_INDEX" val="20231976"/>
  <p:tag name="KSO_WM_UNIT_LAYERLEVEL" val="1_1_1"/>
  <p:tag name="KSO_WM_TAG_VERSION" val="3.0"/>
  <p:tag name="KSO_WM_DIAGRAM_GROUP_CODE" val="l1-1"/>
  <p:tag name="KSO_WM_UNIT_TYPE" val="l_h_i"/>
  <p:tag name="KSO_WM_UNIT_INDEX" val="1_2_1"/>
  <p:tag name="KSO_WM_DIAGRAM_MAX_ITEMCNT" val="6"/>
  <p:tag name="KSO_WM_DIAGRAM_MIN_ITEMCNT" val="3"/>
  <p:tag name="KSO_WM_DIAGRAM_VIRTUALLY_FRAME" val="{&quot;height&quot;:372.9500454735944,&quot;left&quot;:54.375,&quot;top&quot;:142.17499389648438,&quot;width&quot;:851.27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FORE_SCHEMECOLOR_INDEX" val="14"/>
  <p:tag name="KSO_WM_UNIT_FILL_FORE_SCHEMECOLOR_INDEX_BRIGHTNESS" val="0"/>
  <p:tag name="KSO_WM_BEAUTIFY_FLAG" val="#wm#"/>
  <p:tag name="KSO_WM_DIAGRAM_USE_COLOR_VALUE" val="{&quot;color_scheme&quot;:1,&quot;color_type&quot;:1,&quot;theme_color_indexes&quot;:[5,6,5,6,5,6]}"/>
</p:tagLst>
</file>

<file path=ppt/tags/tag1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1*l_h_i*1_3_3"/>
  <p:tag name="KSO_WM_TEMPLATE_CATEGORY" val="diagram"/>
  <p:tag name="KSO_WM_TEMPLATE_INDEX" val="20231976"/>
  <p:tag name="KSO_WM_UNIT_LAYERLEVEL" val="1_1_1"/>
  <p:tag name="KSO_WM_TAG_VERSION" val="3.0"/>
  <p:tag name="KSO_WM_DIAGRAM_GROUP_CODE" val="l1-1"/>
  <p:tag name="KSO_WM_UNIT_TYPE" val="l_h_i"/>
  <p:tag name="KSO_WM_UNIT_INDEX" val="1_3_3"/>
  <p:tag name="KSO_WM_DIAGRAM_MAX_ITEMCNT" val="6"/>
  <p:tag name="KSO_WM_DIAGRAM_MIN_ITEMCNT" val="3"/>
  <p:tag name="KSO_WM_DIAGRAM_VIRTUALLY_FRAME" val="{&quot;height&quot;:372.9500454735944,&quot;left&quot;:54.375,&quot;top&quot;:142.17499389648438,&quot;width&quot;:851.275}"/>
  <p:tag name="KSO_WM_DIAGRAM_COLOR_MATCH_VALUE" val="{&quot;shape&quot;:{&quot;fill&quot;:{&quot;type&quot;:0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FORE_SCHEMECOLOR_INDEX" val="14"/>
  <p:tag name="KSO_WM_UNIT_FILL_FORE_SCHEMECOLOR_INDEX_BRIGHTNESS" val="0"/>
  <p:tag name="KSO_WM_BEAUTIFY_FLAG" val="#wm#"/>
  <p:tag name="KSO_WM_DIAGRAM_USE_COLOR_VALUE" val="{&quot;color_scheme&quot;:1,&quot;color_type&quot;:1,&quot;theme_color_indexes&quot;:[5,6,5,6,5,6]}"/>
</p:tagLst>
</file>

<file path=ppt/tags/tag1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1*l_h_i*1_3_4"/>
  <p:tag name="KSO_WM_TEMPLATE_CATEGORY" val="diagram"/>
  <p:tag name="KSO_WM_TEMPLATE_INDEX" val="20231976"/>
  <p:tag name="KSO_WM_UNIT_LAYERLEVEL" val="1_1_1"/>
  <p:tag name="KSO_WM_TAG_VERSION" val="3.0"/>
  <p:tag name="KSO_WM_DIAGRAM_GROUP_CODE" val="l1-1"/>
  <p:tag name="KSO_WM_UNIT_TYPE" val="l_h_i"/>
  <p:tag name="KSO_WM_UNIT_INDEX" val="1_3_4"/>
  <p:tag name="KSO_WM_DIAGRAM_MAX_ITEMCNT" val="6"/>
  <p:tag name="KSO_WM_DIAGRAM_MIN_ITEMCNT" val="3"/>
  <p:tag name="KSO_WM_DIAGRAM_VIRTUALLY_FRAME" val="{&quot;height&quot;:372.9500454735944,&quot;left&quot;:54.375,&quot;top&quot;:142.17499389648438,&quot;width&quot;:851.27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.649999976158142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FORE_SCHEMECOLOR_INDEX" val="14"/>
  <p:tag name="KSO_WM_UNIT_FILL_FORE_SCHEMECOLOR_INDEX_BRIGHTNESS" val="0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15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976_1*l_h_a*1_3_1"/>
  <p:tag name="KSO_WM_TEMPLATE_CATEGORY" val="diagram"/>
  <p:tag name="KSO_WM_TEMPLATE_INDEX" val="20231976"/>
  <p:tag name="KSO_WM_UNIT_LAYERLEVEL" val="1_1_1"/>
  <p:tag name="KSO_WM_TAG_VERSION" val="3.0"/>
  <p:tag name="KSO_WM_DIAGRAM_GROUP_CODE" val="l1-1"/>
  <p:tag name="KSO_WM_DIAGRAM_MAX_ITEMCNT" val="6"/>
  <p:tag name="KSO_WM_DIAGRAM_MIN_ITEMCNT" val="3"/>
  <p:tag name="KSO_WM_DIAGRAM_VIRTUALLY_FRAME" val="{&quot;height&quot;:372.9500454735944,&quot;left&quot;:54.375,&quot;top&quot;:142.17499389648438,&quot;width&quot;:851.2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TYPE" val="1"/>
  <p:tag name="KSO_WM_BEAUTIFY_FLAG" val="#wm#"/>
  <p:tag name="KSO_WM_UNIT_PRESET_TEXT" val="单击此处编辑添加项目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1*l_h_i*1_3_2"/>
  <p:tag name="KSO_WM_TEMPLATE_CATEGORY" val="diagram"/>
  <p:tag name="KSO_WM_TEMPLATE_INDEX" val="20231976"/>
  <p:tag name="KSO_WM_UNIT_LAYERLEVEL" val="1_1_1"/>
  <p:tag name="KSO_WM_TAG_VERSION" val="3.0"/>
  <p:tag name="KSO_WM_DIAGRAM_GROUP_CODE" val="l1-1"/>
  <p:tag name="KSO_WM_UNIT_TYPE" val="l_h_i"/>
  <p:tag name="KSO_WM_UNIT_INDEX" val="1_3_2"/>
  <p:tag name="KSO_WM_DIAGRAM_MAX_ITEMCNT" val="6"/>
  <p:tag name="KSO_WM_DIAGRAM_MIN_ITEMCNT" val="3"/>
  <p:tag name="KSO_WM_DIAGRAM_VIRTUALLY_FRAME" val="{&quot;height&quot;:372.9500454735944,&quot;left&quot;:54.375,&quot;top&quot;:142.17499389648438,&quot;width&quot;:851.275}"/>
  <p:tag name="KSO_WM_DIAGRAM_COLOR_MATCH_VALUE" val="{&quot;shape&quot;:{&quot;fill&quot;:{&quot;gradient&quot;:[{&quot;brightness&quot;:0,&quot;colorType&quot;:1,&quot;foreColorIndex&quot;:5,&quot;pos&quot;:1,&quot;transparency&quot;:0},{&quot;brightness&quot;:0.30000001192092896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976_1*l_h_i*1_3_1"/>
  <p:tag name="KSO_WM_TEMPLATE_CATEGORY" val="diagram"/>
  <p:tag name="KSO_WM_TEMPLATE_INDEX" val="20231976"/>
  <p:tag name="KSO_WM_UNIT_LAYERLEVEL" val="1_1_1"/>
  <p:tag name="KSO_WM_TAG_VERSION" val="3.0"/>
  <p:tag name="KSO_WM_DIAGRAM_GROUP_CODE" val="l1-1"/>
  <p:tag name="KSO_WM_UNIT_TYPE" val="l_h_i"/>
  <p:tag name="KSO_WM_UNIT_INDEX" val="1_3_1"/>
  <p:tag name="KSO_WM_DIAGRAM_MAX_ITEMCNT" val="6"/>
  <p:tag name="KSO_WM_DIAGRAM_MIN_ITEMCNT" val="3"/>
  <p:tag name="KSO_WM_DIAGRAM_VIRTUALLY_FRAME" val="{&quot;height&quot;:372.9500454735944,&quot;left&quot;:54.375,&quot;top&quot;:142.17499389648438,&quot;width&quot;:851.27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FORE_SCHEMECOLOR_INDEX" val="14"/>
  <p:tag name="KSO_WM_UNIT_FILL_FORE_SCHEMECOLOR_INDEX_BRIGHTNESS" val="0"/>
  <p:tag name="KSO_WM_BEAUTIFY_FLAG" val="#wm#"/>
  <p:tag name="KSO_WM_DIAGRAM_USE_COLOR_VALUE" val="{&quot;color_scheme&quot;:1,&quot;color_type&quot;:1,&quot;theme_color_indexes&quot;:[5,6,5,6,5,6]}"/>
</p:tagLst>
</file>

<file path=ppt/tags/tag1507.xml><?xml version="1.0" encoding="utf-8"?>
<p:tagLst xmlns:p="http://schemas.openxmlformats.org/presentationml/2006/main">
  <p:tag name="KSO_WM_SLIDE_BACKGROUND_TYPE" val="general"/>
  <p:tag name="resource_record_key" val="{&quot;65&quot;:[20225929],&quot;70&quot;:[3321638,3321478,3321502]}"/>
</p:tagLst>
</file>

<file path=ppt/tags/tag150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597_1*a*1"/>
  <p:tag name="KSO_WM_TEMPLATE_CATEGORY" val="custom"/>
  <p:tag name="KSO_WM_TEMPLATE_INDEX" val="20233597"/>
  <p:tag name="KSO_WM_UNIT_LAYERLEVEL" val="1"/>
  <p:tag name="KSO_WM_TAG_VERSION" val="3.0"/>
  <p:tag name="KSO_WM_BEAUTIFY_FLAG" val="#wm#"/>
  <p:tag name="KSO_WM_UNIT_VALUE" val="30"/>
  <p:tag name="KSO_WM_DIAGRAM_GROUP_CODE" val="l1-1"/>
  <p:tag name="KSO_WM_UNIT_TEXT_FILL_FORE_SCHEMECOLOR_INDEX" val="13"/>
  <p:tag name="KSO_WM_UNIT_TEXT_FILL_TYPE" val="1"/>
  <p:tag name="KSO_WM_UNIT_USESOURCEFORMAT_APPLY" val="1"/>
  <p:tag name="KSO_WM_SLIDE_BACKGROUND_TYPE" val="general"/>
  <p:tag name="KSO_WM_UNIT_TEXT_FILL_FORE_SCHEMECOLOR_INDEX_BRIGHTNESS" val="0"/>
</p:tagLst>
</file>

<file path=ppt/tags/tag1509.xml><?xml version="1.0" encoding="utf-8"?>
<p:tagLst xmlns:p="http://schemas.openxmlformats.org/presentationml/2006/main">
  <p:tag name="KSO_WM_UNIT_VALUE" val="1903*153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3597_1*d*1"/>
  <p:tag name="KSO_WM_TEMPLATE_CATEGORY" val="custom"/>
  <p:tag name="KSO_WM_TEMPLATE_INDEX" val="20233597"/>
  <p:tag name="KSO_WM_UNIT_LAYERLEVEL" val="1"/>
  <p:tag name="KSO_WM_TAG_VERSION" val="3.0"/>
  <p:tag name="KSO_WM_BEAUTIFY_FLAG" val="#wm#"/>
  <p:tag name="KSO_WM_UNIT_PICTURE_SUBTYPE" val="b"/>
  <p:tag name="MH_PIC_SOURCE_TYPE" val="generate_slide_ai*{&quot;ai_type&quot;:&quot;generate_single_page&quot;,&quot;id&quot;:&quot;{\&quot;id\&quot;:\&quot;VCG41N1059903406\&quot;,\&quot;product_name\&quot;:\&quot;\&quot;,\&quot;intention_code\&quot;:\&quot;\&quot;}&quot;}*gallery_gallery_ai_v2.1.6_ONLINE*d44acba90a3d4ba1cf45d8f2b8b9d34d-slide-0"/>
  <p:tag name="KSO_WM_UNIT_FILL_FORE_SCHEMECOLOR_INDEX" val="5"/>
  <p:tag name="KSO_WM_UNIT_FILL_TYPE" val="1"/>
  <p:tag name="KSO_WM_UNIT_LINE_FORE_SCHEMECOLOR_INDEX" val="5"/>
  <p:tag name="KSO_WM_UNIT_LINE_FILL_TYPE" val="2"/>
  <p:tag name="KSO_WM_UNIT_USESOURCEFORMAT_APPLY" val="1"/>
</p:tagLst>
</file>

<file path=ppt/tags/tag15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10_3*l_i*1_1"/>
  <p:tag name="KSO_WM_TEMPLATE_CATEGORY" val="diagram"/>
  <p:tag name="KSO_WM_TEMPLATE_INDEX" val="20235410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60.2,&quot;left&quot;:88.58516356905045,&quot;top&quot;:125.3,&quot;width&quot;:457.3432616277999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</p:tagLst>
</file>

<file path=ppt/tags/tag151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410_3*l_h_f*1_1_1"/>
  <p:tag name="KSO_WM_TEMPLATE_CATEGORY" val="diagram"/>
  <p:tag name="KSO_WM_TEMPLATE_INDEX" val="20235410"/>
  <p:tag name="KSO_WM_UNIT_LAYERLEVEL" val="1_1_1"/>
  <p:tag name="KSO_WM_TAG_VERSION" val="3.0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输入你的正文，文字是您思想的提炼，为了最终演示发布的良好效果，请尽量言简意赅的阐述观点。根据需要可酌情增减文字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2,&quot;left&quot;:88.58516356905045,&quot;top&quot;:125.3,&quot;width&quot;:457.3432616277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5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5410_3*l_h_a*1_1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2,&quot;left&quot;:88.58516356905045,&quot;top&quot;:125.3,&quot;width&quot;:457.3432616277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51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410_3*l_h_f*1_2_1"/>
  <p:tag name="KSO_WM_TEMPLATE_CATEGORY" val="diagram"/>
  <p:tag name="KSO_WM_TEMPLATE_INDEX" val="20235410"/>
  <p:tag name="KSO_WM_UNIT_LAYERLEVEL" val="1_1_1"/>
  <p:tag name="KSO_WM_TAG_VERSION" val="3.0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输入你的正文，为了最终演示发布的良好效果，根据需要可酌情增减文字，以便观者可以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2,&quot;left&quot;:88.58516356905045,&quot;top&quot;:125.3,&quot;width&quot;:457.3432616277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5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5410_3*l_h_a*1_2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2,&quot;left&quot;:88.58516356905045,&quot;top&quot;:125.3,&quot;width&quot;:457.3432616277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0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360.2,&quot;left&quot;:88.58516356905045,&quot;top&quot;:125.3,&quot;width&quot;:457.343261627799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0_3*l_h_i*1_1_1"/>
  <p:tag name="KSO_WM_UNIT_INDEX" val="1_1_1"/>
  <p:tag name="KSO_WM_UNIT_USESOURCEFORMAT_APPLY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1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10_3*l_h_x*1_1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UNIT_VALUE" val="74*74"/>
  <p:tag name="KSO_WM_DIAGRAM_GROUP_CODE" val="l1-1"/>
  <p:tag name="KSO_WM_UNIT_TYPE" val="l_h_x"/>
  <p:tag name="KSO_WM_UNIT_INDEX" val="1_1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60.2,&quot;left&quot;:88.58516356905045,&quot;top&quot;:125.3,&quot;width&quot;:457.343261627799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1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0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360.2,&quot;left&quot;:88.58516356905045,&quot;top&quot;:125.3,&quot;width&quot;:457.343261627799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0_3*l_h_i*1_2_1"/>
  <p:tag name="KSO_WM_UNIT_INDEX" val="1_2_1"/>
  <p:tag name="KSO_WM_UNIT_USESOURCEFORMAT_APPLY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1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10_3*l_h_x*1_2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UNIT_VALUE" val="74*74"/>
  <p:tag name="KSO_WM_DIAGRAM_GROUP_CODE" val="l1-1"/>
  <p:tag name="KSO_WM_UNIT_TYPE" val="l_h_x"/>
  <p:tag name="KSO_WM_UNIT_INDEX" val="1_2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60.2,&quot;left&quot;:88.58516356905045,&quot;top&quot;:125.3,&quot;width&quot;:457.343261627799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151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5410_3*l_h_f*1_3_1"/>
  <p:tag name="KSO_WM_TEMPLATE_CATEGORY" val="diagram"/>
  <p:tag name="KSO_WM_TEMPLATE_INDEX" val="20235410"/>
  <p:tag name="KSO_WM_UNIT_LAYERLEVEL" val="1_1_1"/>
  <p:tag name="KSO_WM_TAG_VERSION" val="3.0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输入正文，文字是您思想的提炼，为了最终演示发布的良好效果，请言简的阐述观点。以便观者可以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2,&quot;left&quot;:88.58516356905045,&quot;top&quot;:125.3,&quot;width&quot;:457.3432616277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5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5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5410_3*l_h_a*1_3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2,&quot;left&quot;:88.58516356905045,&quot;top&quot;:125.3,&quot;width&quot;:457.3432616277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52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5410_3*l_h_f*1_4_1"/>
  <p:tag name="KSO_WM_TEMPLATE_CATEGORY" val="diagram"/>
  <p:tag name="KSO_WM_TEMPLATE_INDEX" val="20235410"/>
  <p:tag name="KSO_WM_UNIT_LAYERLEVEL" val="1_1_1"/>
  <p:tag name="KSO_WM_TAG_VERSION" val="3.0"/>
  <p:tag name="KSO_WM_UNIT_TEXT_LAYER_COUNT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输入正文，文字是您思想的提炼，为了最终演示发布的良好效果，根据需要可酌情增减文字，以便观者准确理解您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2,&quot;left&quot;:88.58516356905045,&quot;top&quot;:125.3,&quot;width&quot;:457.3432616277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5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5410_3*l_h_a*1_4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2,&quot;left&quot;:88.58516356905045,&quot;top&quot;:125.3,&quot;width&quot;:457.343261627799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1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0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360.2,&quot;left&quot;:88.58516356905045,&quot;top&quot;:125.3,&quot;width&quot;:457.343261627799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0_3*l_h_i*1_3_1"/>
  <p:tag name="KSO_WM_UNIT_INDEX" val="1_3_1"/>
  <p:tag name="KSO_WM_UNIT_USESOURCEFORMAT_APPLY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1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0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360.2,&quot;left&quot;:88.58516356905045,&quot;top&quot;:125.3,&quot;width&quot;:457.343261627799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0_3*l_h_i*1_4_1"/>
  <p:tag name="KSO_WM_UNIT_INDEX" val="1_4_1"/>
  <p:tag name="KSO_WM_UNIT_USESOURCEFORMAT_APPLY" val="1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1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10_3*l_h_x*1_3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UNIT_VALUE" val="74*74"/>
  <p:tag name="KSO_WM_DIAGRAM_GROUP_CODE" val="l1-1"/>
  <p:tag name="KSO_WM_UNIT_TYPE" val="l_h_x"/>
  <p:tag name="KSO_WM_UNIT_INDEX" val="1_3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60.2,&quot;left&quot;:88.58516356905045,&quot;top&quot;:125.3,&quot;width&quot;:457.343261627799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1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10_3*l_h_x*1_4_1"/>
  <p:tag name="KSO_WM_TEMPLATE_CATEGORY" val="diagram"/>
  <p:tag name="KSO_WM_TEMPLATE_INDEX" val="20235410"/>
  <p:tag name="KSO_WM_UNIT_LAYERLEVEL" val="1_1_1"/>
  <p:tag name="KSO_WM_TAG_VERSION" val="3.0"/>
  <p:tag name="KSO_WM_BEAUTIFY_FLAG" val="#wm#"/>
  <p:tag name="KSO_WM_UNIT_VALUE" val="74*74"/>
  <p:tag name="KSO_WM_DIAGRAM_GROUP_CODE" val="l1-1"/>
  <p:tag name="KSO_WM_UNIT_TYPE" val="l_h_x"/>
  <p:tag name="KSO_WM_UNIT_INDEX" val="1_4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60.2,&quot;left&quot;:88.58516356905045,&quot;top&quot;:125.3,&quot;width&quot;:457.343261627799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1527.xml><?xml version="1.0" encoding="utf-8"?>
<p:tagLst xmlns:p="http://schemas.openxmlformats.org/presentationml/2006/main">
  <p:tag name="KSO_WM_SLIDE_ID" val="custom20233597_1"/>
  <p:tag name="KSO_WM_TEMPLATE_SUBCATEGORY" val="0"/>
  <p:tag name="KSO_WM_TEMPLATE_MASTER_TYPE" val="0"/>
  <p:tag name="KSO_WM_TEMPLATE_COLOR_TYPE" val="0"/>
  <p:tag name="KSO_WM_SLIDE_ITEM_CNT" val="2"/>
  <p:tag name="KSO_WM_SLIDE_INDEX" val="1"/>
  <p:tag name="KSO_WM_TAG_VERSION" val="3.0"/>
  <p:tag name="KSO_WM_BEAUTIFY_FLAG" val="#wm#"/>
  <p:tag name="KSO_WM_TEMPLATE_CATEGORY" val="custom"/>
  <p:tag name="KSO_WM_TEMPLATE_INDEX" val="20233597"/>
  <p:tag name="KSO_WM_SLIDE_TYPE" val="text"/>
  <p:tag name="KSO_WM_SLIDE_SUBTYPE" val="picTxt"/>
  <p:tag name="KSO_WM_SLIDE_SIZE" val="408.15*360.15"/>
  <p:tag name="KSO_WM_SLIDE_POSITION" val="50.475*132.65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SLIDE_SOURCE" val="WPPAIGenerateSlide"/>
</p:tagLst>
</file>

<file path=ppt/tags/tag152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315_2*a*1"/>
  <p:tag name="KSO_WM_TEMPLATE_CATEGORY" val="diagram"/>
  <p:tag name="KSO_WM_TEMPLATE_INDEX" val="20233315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3"/>
  <p:tag name="KSO_WM_UNIT_TEXT_FILL_TYPE" val="1"/>
  <p:tag name="KSO_WM_UNIT_USESOURCEFORMAT_APPLY" val="1"/>
</p:tagLst>
</file>

<file path=ppt/tags/tag152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315_2*l_h_f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15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5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315_2*l_h_a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53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315_2*l_h_f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153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315_2*l_h_a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53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315_2*l_h_f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153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315_2*l_h_a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53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3315_2*l_h_f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1"/>
</p:tagLst>
</file>

<file path=ppt/tags/tag153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3315_2*l_h_a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{\&quot;id\&quot;:\&quot;VCG41N1222544970\&quot;,\&quot;product_name\&quot;:\&quot;\&quot;,\&quot;intention_code\&quot;:\&quot;\&quot;}&quot;}*gallery_gallery_ai_v2.1.6_ONLINE*729ba0a7d1576be598648733c2d73034-slide-0"/>
  <p:tag name="KSO_WM_UNIT_LINE_FILL_TYPE" val="2"/>
  <p:tag name="KSO_WM_UNIT_USESOURCEFORMAT_APPLY" val="1"/>
</p:tagLst>
</file>

<file path=ppt/tags/tag1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MH_PIC_SOURCE_TYPE" val="generate_slide_ai*{&quot;ai_type&quot;:&quot;generate_single_page&quot;,&quot;id&quot;:&quot;{\&quot;id\&quot;:\&quot;VCG41N1364741313\&quot;,\&quot;product_name\&quot;:\&quot;\&quot;,\&quot;intention_code\&quot;:\&quot;\&quot;}&quot;}*gallery_gallery_ai_v2.1.6_ONLINE*729ba0a7d1576be598648733c2d73034-slide-0"/>
  <p:tag name="KSO_WM_UNIT_LINE_FILL_TYPE" val="2"/>
  <p:tag name="KSO_WM_UNIT_USESOURCEFORMAT_APPLY" val="1"/>
</p:tagLst>
</file>

<file path=ppt/tags/tag1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KSO_WM_UNIT_LINE_FILL_TYPE" val="2"/>
  <p:tag name="KSO_WM_UNIT_USESOURCEFORMAT_APPLY" val="1"/>
</p:tagLst>
</file>

<file path=ppt/tags/tag15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UNIT_PICTURE_SUBTYPE" val="b"/>
  <p:tag name="KSO_WM_UNIT_LINE_FILL_TYPE" val="2"/>
  <p:tag name="KSO_WM_UNIT_USESOURCEFORMAT_APPLY" val="1"/>
</p:tagLst>
</file>

<file path=ppt/tags/tag1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1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1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1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52590149267326,&quot;left&quot;:54.8031496062992,&quot;top&quot;:131.3661457514212,&quot;width&quot;:850.41779527559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</p:tagLst>
</file>

<file path=ppt/tags/tag1545.xml><?xml version="1.0" encoding="utf-8"?>
<p:tagLst xmlns:p="http://schemas.openxmlformats.org/presentationml/2006/main">
  <p:tag name="KSO_WM_SLIDE_ID" val="diagram20233315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15"/>
  <p:tag name="KSO_WM_SLIDE_TYPE" val="text"/>
  <p:tag name="KSO_WM_SLIDE_SUBTYPE" val="diag"/>
  <p:tag name="KSO_WM_SLIDE_SIZE" val="850.394*297.555"/>
  <p:tag name="KSO_WM_SLIDE_POSITION" val="54.8032*139.28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154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54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54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549.xml><?xml version="1.0" encoding="utf-8"?>
<p:tagLst xmlns:p="http://schemas.openxmlformats.org/presentationml/2006/main">
  <p:tag name="KSO_WM_SLIDE_BACKGROUND_TYPE" val="general"/>
  <p:tag name="resource_record_key" val="{&quot;65&quot;:[20225929],&quot;70&quot;:[3321780]}"/>
</p:tagLst>
</file>

<file path=ppt/tags/tag15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55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155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155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1553.xml><?xml version="1.0" encoding="utf-8"?>
<p:tagLst xmlns:p="http://schemas.openxmlformats.org/presentationml/2006/main">
  <p:tag name="KSO_WM_SLIDE_BACKGROUND_TYPE" val="general"/>
  <p:tag name="resource_record_key" val="{&quot;65&quot;:[20225929],&quot;70&quot;:[3321780]}"/>
</p:tagLst>
</file>

<file path=ppt/tags/tag1554.xml><?xml version="1.0" encoding="utf-8"?>
<p:tagLst xmlns:p="http://schemas.openxmlformats.org/presentationml/2006/main">
  <p:tag name="KSO_WM_UNIT_ISCONTENTSTITLE" val="0"/>
  <p:tag name="KSO_WM_UNIT_ISNUMDGMTITLE" val="0"/>
  <p:tag name="KSO_WM_UNIT_PRESET_TEXT" val="演讲完毕，感谢观看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6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22c2ec44390b461589e76e6cc3ffcaf0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</p:tagLst>
</file>

<file path=ppt/tags/tag1555.xml><?xml version="1.0" encoding="utf-8"?>
<p:tagLst xmlns:p="http://schemas.openxmlformats.org/presentationml/2006/main">
  <p:tag name="KSO_WM_BEAUTIFY_FLAG" val="#wm#"/>
  <p:tag name="KSO_WM_TEMPLATE_CATEGORY" val="custom"/>
  <p:tag name="KSO_WM_TEMPLATE_INDEX" val="20225929"/>
  <p:tag name="KSO_WM_SLIDE_ID" val="custom20225929_16"/>
  <p:tag name="KSO_WM_TEMPLATE_SUBCATEGORY" val="21"/>
  <p:tag name="KSO_WM_TEMPLATE_MASTER_TYPE" val="1"/>
  <p:tag name="KSO_WM_TEMPLATE_COLOR_TYPE" val="1"/>
  <p:tag name="KSO_WM_SLIDE_ITEM_CNT" val="0"/>
  <p:tag name="KSO_WM_SLIDE_INDEX" val="16"/>
  <p:tag name="KSO_WM_TAG_VERSION" val="1.0"/>
  <p:tag name="KSO_WM_SLIDE_LAYOUT" val="a_b_f"/>
  <p:tag name="KSO_WM_SLIDE_LAYOUT_CNT" val="1_1_1"/>
  <p:tag name="KSO_WM_CHIP_INFOS" val="{&quot;type&quot;:0,&quot;layout_type&quot;:&quot;1_NF_LC_9&quot;,&quot;layout_feature&quot;:1,&quot;aspect_ratio&quot;:&quot;16:9&quot;,&quot;bg_feature&quot;:&quot;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4aceeb1e630cfd8f1150e0"/>
  <p:tag name="KSO_WM_CHIP_FILLPROP" val="[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l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lm&quot;,&quot;chip_types&quot;:[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cm&quot;,&quot;chip_types&quot;:[&quot;header&quot;]}],[{&quot;text_align&quot;:&quot;rm&quot;,&quot;text_direction&quot;:&quot;horizontal&quot;,&quot;support_big_font&quot;:false,&quot;picture_toward&quot;:0,&quot;picture_dockside&quot;:[],&quot;fill_id&quot;:&quot;f93f1e9f9c434256b0247c312ece663f&quot;,&quot;fill_align&quot;:&quot;rt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f93f1e9f9c434256b0247c312ece663f&quot;,&quot;fill_align&quot;:&quot;rb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f93f1e9f9c434256b0247c312ece663f&quot;,&quot;fill_align&quot;:&quot;r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lt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lb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lb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l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c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ct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c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f93f1e9f9c434256b0247c312ece663f&quot;,&quot;fill_align&quot;:&quot;c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f93f1e9f9c434256b0247c312ece663f&quot;,&quot;fill_align&quot;:&quot;cb&quot;,&quot;chip_types&quot;:[&quot;diagram&quot;,&quot;header&quot;]}]]"/>
  <p:tag name="KSO_WM_CHIP_DECFILLPROP" val="[]"/>
  <p:tag name="KSO_WM_CHIP_GROUPID" val="614aceeb1e630cfd8f1150df"/>
  <p:tag name="KSO_WM_SLIDE_LAYOUT_INFO" val="{&quot;id&quot;:&quot;2022-09-05T11:17:23&quot;,&quot;margin&quot;:{&quot;bottom&quot;:4.418541431427002,&quot;left&quot;:3.4678056240081787,&quot;right&quot;:16.93636131286621,&quot;top&quot;:4.418541431427002},&quot;type&quot;:0}"/>
  <p:tag name="KSO_WM_SLIDE_BK_DARK_LIGHT" val="2"/>
  <p:tag name="KSO_WM_SLIDE_BACKGROUND_TYPE" val="general"/>
  <p:tag name="KSO_WM_SLIDE_SUPPORT_FEATURE_TYPE" val="0"/>
  <p:tag name="KSO_WM_SLIDE_TYPE" val="endPage"/>
  <p:tag name="KSO_WM_CHIP_COLORING" val="1"/>
  <p:tag name="KSO_WM_SLIDE_SUBTYPE" val="pureTxt"/>
  <p:tag name="KSO_WM_TEMPLATE_ASSEMBLE_XID" val="6315698059d53ee3cde20f7a"/>
  <p:tag name="KSO_WM_TEMPLATE_ASSEMBLE_GROUPID" val="62f46031295c1bf6da721ff2"/>
</p:tagLst>
</file>

<file path=ppt/tags/tag1556.xml><?xml version="1.0" encoding="utf-8"?>
<p:tagLst xmlns:p="http://schemas.openxmlformats.org/presentationml/2006/main">
  <p:tag name="resource_record_key" val="{&quot;65&quot;:[20225929],&quot;70&quot;:[3321780,3315855,3333557,3407040,3314344,3321638,3321478,3321502]}"/>
  <p:tag name="commondata" val="eyJjb3VudCI6MSwiaGRpZCI6ImYxNzBjMmQzMzhiMjBlMjA5OTI4NzFlMzg3MTdkZDU0IiwidXNlckNvdW50IjoxfQ=="/>
</p:tagLst>
</file>

<file path=ppt/tags/tag15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565beb60186746a3853a2ac76d2e8a8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80957d408c44c283134c8d1de03dfe"/>
  <p:tag name="KSO_WM_SLIDE_BACKGROUND_TYPE" val="belt"/>
</p:tagLst>
</file>

<file path=ppt/tags/tag15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c"/>
</p:tagLst>
</file>

<file path=ppt/tags/tag15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b55a64fe5e3e4e4ca773a5ed50846e0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afbaa161adf49cb9b0a7fce3528a5e1"/>
  <p:tag name="KSO_WM_SLIDE_BACKGROUND_TYPE" val="belt"/>
</p:tagLst>
</file>

<file path=ppt/tags/tag15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db3eba4e42749598b10749555f339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8bd968ccf5e4a19b0279292d0f17600"/>
  <p:tag name="KSO_WM_SLIDE_BACKGROUND_TYPE" val="belt"/>
</p:tagLst>
</file>

<file path=ppt/tags/tag1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16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61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62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6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57358814fcf7edde3204ea1e1fde56484ffa023"/>
  <p:tag name="KSO_WM_NEWLAYOUT_GROUP_ID" val="layout_30"/>
  <p:tag name="KSO_WM_NEWLAYOUT_ID" val="slide_a16b2b5fbc98ea23"/>
</p:tagLst>
</file>

<file path=ppt/tags/tag1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6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17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7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7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1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f19949b28b6dba4b93d5e1c7b62930ea4801619"/>
  <p:tag name="KSO_WM_NEWLAYOUT_GROUP_ID" val="layout_31"/>
  <p:tag name="KSO_WM_NEWLAYOUT_ID" val="slide_543ed0c2bd8919e9"/>
</p:tagLst>
</file>

<file path=ppt/tags/tag1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18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8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8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1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9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1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1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b1a4a8058f3f5ce2fbc1f4bc74e681c38520f98"/>
  <p:tag name="KSO_WM_NEWLAYOUT_GROUP_ID" val="layout_38"/>
  <p:tag name="KSO_WM_NEWLAYOUT_ID" val="slide_f7b9aa46f714e91f"/>
</p:tagLst>
</file>

<file path=ppt/tags/tag19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0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0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2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0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2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57358814fcf7edde3204ea1e1fde56484ffa023"/>
  <p:tag name="KSO_WM_NEWLAYOUT_GROUP_ID" val="layout_30"/>
  <p:tag name="KSO_WM_NEWLAYOUT_ID" val="slide_a16b2b5fbc98ea23"/>
</p:tagLst>
</file>

<file path=ppt/tags/tag2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1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1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2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2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2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2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2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2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929"/>
  <p:tag name="KSO_WM_CHIP_COLORING" val="1"/>
</p:tagLst>
</file>

<file path=ppt/tags/tag23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7*i*1"/>
  <p:tag name="KSO_WM_BEAUTIFY_FLAG" val="#wm#"/>
  <p:tag name="KSO_WM_TAG_VERSION" val="1.0"/>
  <p:tag name="KSO_WM_CHIP_GROUPID" val="62f46031295c1bf6da721ff2"/>
  <p:tag name="KSO_WM_CHIP_XID" val="62f46108295c1bf6da722017"/>
  <p:tag name="KSO_WM_UNIT_DEC_AREA_ID" val="09af2ead2ebb46fba9480e2ebec1b6c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7a001cef8b9427397fc9bc68fb0f2bf"/>
</p:tagLst>
</file>

<file path=ppt/tags/tag234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8*i*1"/>
  <p:tag name="KSO_WM_BEAUTIFY_FLAG" val="#wm#"/>
  <p:tag name="KSO_WM_TAG_VERSION" val="1.0"/>
  <p:tag name="KSO_WM_CHIP_GROUPID" val="62f46031295c1bf6da721ff2"/>
  <p:tag name="KSO_WM_CHIP_XID" val="62f46108295c1bf6da722015"/>
  <p:tag name="KSO_WM_UNIT_DEC_AREA_ID" val="f511142852584b85ae89cbacfca7902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02d435fce724ca780ec04e79ef5dc56"/>
</p:tagLst>
</file>

<file path=ppt/tags/tag235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9*i*1"/>
  <p:tag name="KSO_WM_BEAUTIFY_FLAG" val="#wm#"/>
  <p:tag name="KSO_WM_TAG_VERSION" val="1.0"/>
  <p:tag name="KSO_WM_CHIP_GROUPID" val="62f46031295c1bf6da721ff2"/>
  <p:tag name="KSO_WM_CHIP_XID" val="62f46108295c1bf6da722016"/>
  <p:tag name="KSO_WM_UNIT_DEC_AREA_ID" val="fb2a62a984ac4abda8fc2f9d3b0063c8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a6b6d73d316455aa04f4d0e04c3fbe2"/>
</p:tagLst>
</file>

<file path=ppt/tags/tag2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a7e182621d50433f99f1ccd477909438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2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9*i*1"/>
  <p:tag name="KSO_WM_BEAUTIFY_FLAG" val="#wm#"/>
  <p:tag name="KSO_WM_TAG_VERSION" val="1.0"/>
  <p:tag name="KSO_WM_CHIP_GROUPID" val="62f46031295c1bf6da721ff2"/>
  <p:tag name="KSO_WM_CHIP_XID" val="62f46108295c1bf6da722010"/>
  <p:tag name="KSO_WM_UNIT_DEC_AREA_ID" val="13a4c20be09943abba99c72c876894d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808d3639015451daaad18d9753b07c7"/>
</p:tagLst>
</file>

<file path=ppt/tags/tag240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7de26be050f14b7d898d013e8948c68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241.xml><?xml version="1.0" encoding="utf-8"?>
<p:tagLst xmlns:p="http://schemas.openxmlformats.org/presentationml/2006/main">
  <p:tag name="KSO_WM_UNIT_ISCONTENTSTITLE" val="0"/>
  <p:tag name="KSO_WM_UNIT_ISNUMDGMTITLE" val="0"/>
  <p:tag name="KSO_WM_UNIT_PRESET_TEXT" val="扁平工作汇报通用模版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499c521a8f254036b7ea8fd2fe9b884f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24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24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24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24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2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21*i*1"/>
  <p:tag name="KSO_WM_BEAUTIFY_FLAG" val="#wm#"/>
  <p:tag name="KSO_WM_TAG_VERSION" val="1.0"/>
  <p:tag name="KSO_WM_CHIP_GROUPID" val="62f46031295c1bf6da721ff2"/>
  <p:tag name="KSO_WM_CHIP_XID" val="62f46108295c1bf6da72200d"/>
  <p:tag name="KSO_WM_UNIT_DEC_AREA_ID" val="252b9457224e4987bf313133bab3e1d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cfcd64bbbb485f88e65e0404ecbe33"/>
</p:tagLst>
</file>

<file path=ppt/tags/tag2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9*i*1"/>
  <p:tag name="KSO_WM_BEAUTIFY_FLAG" val="#wm#"/>
  <p:tag name="KSO_WM_TAG_VERSION" val="1.0"/>
  <p:tag name="KSO_WM_CHIP_GROUPID" val="62f46031295c1bf6da721ff2"/>
  <p:tag name="KSO_WM_CHIP_XID" val="62f46108295c1bf6da722010"/>
  <p:tag name="KSO_WM_UNIT_DEC_AREA_ID" val="13a4c20be09943abba99c72c876894d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808d3639015451daaad18d9753b07c7"/>
</p:tagLst>
</file>

<file path=ppt/tags/tag252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21*i*1"/>
  <p:tag name="KSO_WM_BEAUTIFY_FLAG" val="#wm#"/>
  <p:tag name="KSO_WM_TAG_VERSION" val="1.0"/>
  <p:tag name="KSO_WM_CHIP_GROUPID" val="62f46031295c1bf6da721ff2"/>
  <p:tag name="KSO_WM_CHIP_XID" val="62f46108295c1bf6da72200d"/>
  <p:tag name="KSO_WM_UNIT_DEC_AREA_ID" val="252b9457224e4987bf313133bab3e1d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cfcd64bbbb485f88e65e0404ecbe33"/>
</p:tagLst>
</file>

<file path=ppt/tags/tag253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0*i*1"/>
  <p:tag name="KSO_WM_BEAUTIFY_FLAG" val="#wm#"/>
  <p:tag name="KSO_WM_TAG_VERSION" val="1.0"/>
  <p:tag name="KSO_WM_CHIP_GROUPID" val="62f46031295c1bf6da721ff2"/>
  <p:tag name="KSO_WM_CHIP_XID" val="62f46108295c1bf6da72200e"/>
  <p:tag name="KSO_WM_UNIT_DEC_AREA_ID" val="e2656fec0ba04caba967fc2cd0396645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bbb6b71fb934e8f9809289c4dc99f1d"/>
</p:tagLst>
</file>

<file path=ppt/tags/tag254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2*i*1"/>
  <p:tag name="KSO_WM_BEAUTIFY_FLAG" val="#wm#"/>
  <p:tag name="KSO_WM_TAG_VERSION" val="1.0"/>
  <p:tag name="KSO_WM_CHIP_GROUPID" val="62f46031295c1bf6da721ff2"/>
  <p:tag name="KSO_WM_CHIP_XID" val="62f46108295c1bf6da72200f"/>
  <p:tag name="KSO_WM_UNIT_DEC_AREA_ID" val="21da17a33900464c8964b513d0b1496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0209f6992d455c88da6c2faceea054"/>
</p:tagLst>
</file>

<file path=ppt/tags/tag2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8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259.xml><?xml version="1.0" encoding="utf-8"?>
<p:tagLst xmlns:p="http://schemas.openxmlformats.org/presentationml/2006/main">
  <p:tag name="KSO_WM_UNIT_DEFAULT_FONT" val="16;20;2"/>
  <p:tag name="KSO_WM_UNIT_BLOCK" val="0"/>
  <p:tag name="KSO_WM_UNIT_DEC_AREA_ID" val="418de338407040f2ab2c72a88a21aff5"/>
  <p:tag name="KSO_WM_UNIT_SUBTYPE" val="a"/>
  <p:tag name="KSO_WM_UNIT_PRESET_TEXT" val="单击此处添加文本具体内容，简明扼要地阐述你的观点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26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0*i*1"/>
  <p:tag name="KSO_WM_BEAUTIFY_FLAG" val="#wm#"/>
  <p:tag name="KSO_WM_TAG_VERSION" val="1.0"/>
  <p:tag name="KSO_WM_CHIP_GROUPID" val="62f46031295c1bf6da721ff2"/>
  <p:tag name="KSO_WM_CHIP_XID" val="62f46108295c1bf6da72200e"/>
  <p:tag name="KSO_WM_UNIT_DEC_AREA_ID" val="e2656fec0ba04caba967fc2cd0396645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bbb6b71fb934e8f9809289c4dc99f1d"/>
</p:tagLst>
</file>

<file path=ppt/tags/tag26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26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26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26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2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2*i*1"/>
  <p:tag name="KSO_WM_BEAUTIFY_FLAG" val="#wm#"/>
  <p:tag name="KSO_WM_TAG_VERSION" val="1.0"/>
  <p:tag name="KSO_WM_CHIP_GROUPID" val="62f46031295c1bf6da721ff2"/>
  <p:tag name="KSO_WM_CHIP_XID" val="62f46108295c1bf6da72200f"/>
  <p:tag name="KSO_WM_UNIT_DEC_AREA_ID" val="21da17a33900464c8964b513d0b1496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0209f6992d455c88da6c2faceea054"/>
</p:tagLst>
</file>

<file path=ppt/tags/tag27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27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27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27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2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5*i*1"/>
  <p:tag name="KSO_WM_BEAUTIFY_FLAG" val="#wm#"/>
  <p:tag name="KSO_WM_TAG_VERSION" val="1.0"/>
  <p:tag name="KSO_WM_CHIP_GROUPID" val="62f46031295c1bf6da721ff2"/>
  <p:tag name="KSO_WM_CHIP_XID" val="62f46108295c1bf6da722009"/>
  <p:tag name="KSO_WM_UNIT_DEC_AREA_ID" val="a11eb30db7584d69aa61e86d399dd65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cab0a0d6a214ef3b99da4ee0efd89f3"/>
</p:tagLst>
</file>

<file path=ppt/tags/tag283.xml><?xml version="1.0" encoding="utf-8"?>
<p:tagLst xmlns:p="http://schemas.openxmlformats.org/presentationml/2006/main">
  <p:tag name="KSO_WM_UNIT_SUBTYPE" val="r"/>
  <p:tag name="KSO_WM_TEMPLATE_CATEGORY" val="chip"/>
  <p:tag name="KSO_WM_TEMPLATE_INDEX" val="20225929"/>
  <p:tag name="KSO_WM_UNIT_TYPE" val="i"/>
  <p:tag name="KSO_WM_UNIT_INDEX" val="1"/>
  <p:tag name="KSO_WM_UNIT_ID" val="chip20225929_16*i*1"/>
  <p:tag name="KSO_WM_BEAUTIFY_FLAG" val="#wm#"/>
  <p:tag name="KSO_WM_TAG_VERSION" val="1.0"/>
  <p:tag name="KSO_WM_CHIP_GROUPID" val="62f46031295c1bf6da721ff2"/>
  <p:tag name="KSO_WM_CHIP_XID" val="62f46108295c1bf6da722008"/>
  <p:tag name="KSO_WM_UNIT_DEC_AREA_ID" val="fcd2acbda2284d9bb386c2afefae071f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5ec19d65cbc42578d2fa85475b2944f"/>
</p:tagLst>
</file>

<file path=ppt/tags/tag284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7*i*1"/>
  <p:tag name="KSO_WM_BEAUTIFY_FLAG" val="#wm#"/>
  <p:tag name="KSO_WM_TAG_VERSION" val="1.0"/>
  <p:tag name="KSO_WM_CHIP_GROUPID" val="62f46031295c1bf6da721ff2"/>
  <p:tag name="KSO_WM_CHIP_XID" val="62f46108295c1bf6da722007"/>
  <p:tag name="KSO_WM_UNIT_DEC_AREA_ID" val="ad1b66cd69694d96867a0ff7eb15adc3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a36abfffbee49619f47441b3271db8c"/>
</p:tagLst>
</file>

<file path=ppt/tags/tag2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29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29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29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2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30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30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30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3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3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31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31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31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3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1*i*1"/>
  <p:tag name="KSO_WM_BEAUTIFY_FLAG" val="#wm#"/>
  <p:tag name="KSO_WM_TAG_VERSION" val="1.0"/>
  <p:tag name="KSO_WM_CHIP_GROUPID" val="62f46031295c1bf6da721ff2"/>
  <p:tag name="KSO_WM_CHIP_XID" val="62f46108295c1bf6da72200c"/>
  <p:tag name="KSO_WM_UNIT_DEC_AREA_ID" val="14011a8e91cd4298a82e33b30d9d31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29e6443127e47e79054c6ed2e0a7187"/>
</p:tagLst>
</file>

<file path=ppt/tags/tag32.xml><?xml version="1.0" encoding="utf-8"?>
<p:tagLst xmlns:p="http://schemas.openxmlformats.org/presentationml/2006/main">
  <p:tag name="KSO_WM_UNIT_DEFAULT_FONT" val="16;20;2"/>
  <p:tag name="KSO_WM_UNIT_BLOCK" val="0"/>
  <p:tag name="KSO_WM_UNIT_DEC_AREA_ID" val="418de338407040f2ab2c72a88a21aff5"/>
  <p:tag name="KSO_WM_UNIT_SUBTYPE" val="a"/>
  <p:tag name="KSO_WM_UNIT_PRESET_TEXT" val="单击此处添加文本具体内容，简明扼要地阐述你的观点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320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2*i*1"/>
  <p:tag name="KSO_WM_BEAUTIFY_FLAG" val="#wm#"/>
  <p:tag name="KSO_WM_TAG_VERSION" val="1.0"/>
  <p:tag name="KSO_WM_CHIP_GROUPID" val="62f46031295c1bf6da721ff2"/>
  <p:tag name="KSO_WM_CHIP_XID" val="62f46108295c1bf6da72200a"/>
  <p:tag name="KSO_WM_UNIT_DEC_AREA_ID" val="12bcf50b896d47a2a0c0014856b3919c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04555e7b224aa382665f746c1dafc8"/>
</p:tagLst>
</file>

<file path=ppt/tags/tag321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13*i*1"/>
  <p:tag name="KSO_WM_BEAUTIFY_FLAG" val="#wm#"/>
  <p:tag name="KSO_WM_TAG_VERSION" val="1.0"/>
  <p:tag name="KSO_WM_CHIP_GROUPID" val="62f46031295c1bf6da721ff2"/>
  <p:tag name="KSO_WM_CHIP_XID" val="62f46108295c1bf6da72200b"/>
  <p:tag name="KSO_WM_UNIT_DEC_AREA_ID" val="4b82206308dc4dfca5091faeb5ad8dcb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903a07473ab4985a6ff4948c564b532"/>
</p:tagLst>
</file>

<file path=ppt/tags/tag3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7b192dcabe964d75914c11de950dc1a2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326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e2277aaa19f3465794745b28de2435a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327.xml><?xml version="1.0" encoding="utf-8"?>
<p:tagLst xmlns:p="http://schemas.openxmlformats.org/presentationml/2006/main">
  <p:tag name="KSO_WM_UNIT_ISCONTENTSTITLE" val="0"/>
  <p:tag name="KSO_WM_UNIT_ISNUMDGMTITLE" val="0"/>
  <p:tag name="KSO_WM_UNIT_PRESET_TEXT" val="演讲完毕，感谢观看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22c2ec44390b461589e76e6cc3ffcaf0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32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  <p:tag name="KSO_WM_SLIDE_BACKGROUND_TYPE" val="general"/>
</p:tagLst>
</file>

<file path=ppt/tags/tag32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3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33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33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332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33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334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335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33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1ea98a32154477cabe4b065869e4d0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60d6894f91b45118bb986f34ad4b5b3"/>
  <p:tag name="KSO_WM_SLIDE_BACKGROUND_TYPE" val="frame"/>
</p:tagLst>
</file>

<file path=ppt/tags/tag33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7"/>
</p:tagLst>
</file>

<file path=ppt/tags/tag33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f5264c7e68a44f1a15747dbcd38d52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3e2d5b1ab174510a5d323fd6913ff07"/>
  <p:tag name="KSO_WM_SLIDE_BACKGROUND_TYPE" val="frame"/>
</p:tagLst>
</file>

<file path=ppt/tags/tag33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9e6189f3e8cc41ada10393c8fda849c1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8af0cc4ec944f59543c9d793c5bebb"/>
  <p:tag name="KSO_WM_SLIDE_BACKGROUND_TYPE" val="frame"/>
</p:tagLst>
</file>

<file path=ppt/tags/tag3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34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34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34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343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344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34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d41f0c8cabb64126b3d3a1a8f17cef9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84ce0b121b4450fb181c2aa99d7af87"/>
  <p:tag name="KSO_WM_SLIDE_BACKGROUND_TYPE" val="leftRight"/>
</p:tagLst>
</file>

<file path=ppt/tags/tag34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8"/>
</p:tagLst>
</file>

<file path=ppt/tags/tag34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7f99a42d7be74a94915ab725086778af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af85f1680e4b98a1b9d47f7e6b6dd7"/>
  <p:tag name="KSO_WM_SLIDE_BACKGROUND_TYPE" val="leftRight"/>
</p:tagLst>
</file>

<file path=ppt/tags/tag34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34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35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35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352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35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35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4a103d1df064117a32882613b8af71e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fe9f3b65a94494a986d74c3887a9c68"/>
  <p:tag name="KSO_WM_SLIDE_BACKGROUND_TYPE" val="topBottom"/>
</p:tagLst>
</file>

<file path=ppt/tags/tag35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9"/>
</p:tagLst>
</file>

<file path=ppt/tags/tag35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3c9e7a4726c4e2d9c35281656f1f70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6a422bc92544ca884b51d573eabf9ee"/>
  <p:tag name="KSO_WM_SLIDE_BACKGROUND_TYPE" val="topBottom"/>
</p:tagLst>
</file>

<file path=ppt/tags/tag35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35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35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36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36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36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36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7015a96197274e11ba545a647c05260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9494745b4b047d69d51b0a944419c07"/>
  <p:tag name="KSO_WM_SLIDE_BACKGROUND_TYPE" val="bottomTop"/>
</p:tagLst>
</file>

<file path=ppt/tags/tag36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a"/>
</p:tagLst>
</file>

<file path=ppt/tags/tag36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92588b125fd5484ea2276de4c7328b58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3aa028eada041d199e5bf3304a89b3c"/>
  <p:tag name="KSO_WM_SLIDE_BACKGROUND_TYPE" val="bottomTop"/>
</p:tagLst>
</file>

<file path=ppt/tags/tag36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36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36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36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37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37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442499be830f43ffbbb6a8cde79c425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21a8f7de54f483db7db3b2b46cf14e9"/>
  <p:tag name="KSO_WM_SLIDE_BACKGROUND_TYPE" val="navigation"/>
</p:tagLst>
</file>

<file path=ppt/tags/tag37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b"/>
</p:tagLst>
</file>

<file path=ppt/tags/tag37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a8c8654b10274c8c889b6b229a24b8f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f2a8a4c9414fa2a8ef704812f7415a"/>
  <p:tag name="KSO_WM_SLIDE_BACKGROUND_TYPE" val="navigation"/>
</p:tagLst>
</file>

<file path=ppt/tags/tag37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7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7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7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7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8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8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8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565beb60186746a3853a2ac76d2e8a8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80957d408c44c283134c8d1de03dfe"/>
  <p:tag name="KSO_WM_SLIDE_BACKGROUND_TYPE" val="belt"/>
</p:tagLst>
</file>

<file path=ppt/tags/tag38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c"/>
</p:tagLst>
</file>

<file path=ppt/tags/tag38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b55a64fe5e3e4e4ca773a5ed50846e0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afbaa161adf49cb9b0a7fce3528a5e1"/>
  <p:tag name="KSO_WM_SLIDE_BACKGROUND_TYPE" val="belt"/>
</p:tagLst>
</file>

<file path=ppt/tags/tag38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db3eba4e42749598b10749555f339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8bd968ccf5e4a19b0279292d0f17600"/>
  <p:tag name="KSO_WM_SLIDE_BACKGROUND_TYPE" val="belt"/>
</p:tagLst>
</file>

<file path=ppt/tags/tag38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8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8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91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3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3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929"/>
  <p:tag name="KSO_WM_CHIP_COLORING" val="1"/>
</p:tagLst>
</file>

<file path=ppt/tags/tag39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7*i*1"/>
  <p:tag name="KSO_WM_BEAUTIFY_FLAG" val="#wm#"/>
  <p:tag name="KSO_WM_TAG_VERSION" val="1.0"/>
  <p:tag name="KSO_WM_CHIP_GROUPID" val="62f46031295c1bf6da721ff2"/>
  <p:tag name="KSO_WM_CHIP_XID" val="62f46108295c1bf6da722017"/>
  <p:tag name="KSO_WM_UNIT_DEC_AREA_ID" val="09af2ead2ebb46fba9480e2ebec1b6c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7a001cef8b9427397fc9bc68fb0f2bf"/>
</p:tagLst>
</file>

<file path=ppt/tags/tag399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8*i*1"/>
  <p:tag name="KSO_WM_BEAUTIFY_FLAG" val="#wm#"/>
  <p:tag name="KSO_WM_TAG_VERSION" val="1.0"/>
  <p:tag name="KSO_WM_CHIP_GROUPID" val="62f46031295c1bf6da721ff2"/>
  <p:tag name="KSO_WM_CHIP_XID" val="62f46108295c1bf6da722015"/>
  <p:tag name="KSO_WM_UNIT_DEC_AREA_ID" val="f511142852584b85ae89cbacfca7902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02d435fce724ca780ec04e79ef5dc56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0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9*i*1"/>
  <p:tag name="KSO_WM_BEAUTIFY_FLAG" val="#wm#"/>
  <p:tag name="KSO_WM_TAG_VERSION" val="1.0"/>
  <p:tag name="KSO_WM_CHIP_GROUPID" val="62f46031295c1bf6da721ff2"/>
  <p:tag name="KSO_WM_CHIP_XID" val="62f46108295c1bf6da722016"/>
  <p:tag name="KSO_WM_UNIT_DEC_AREA_ID" val="fb2a62a984ac4abda8fc2f9d3b0063c8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a6b6d73d316455aa04f4d0e04c3fbe2"/>
</p:tagLst>
</file>

<file path=ppt/tags/tag4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a7e182621d50433f99f1ccd477909438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405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7de26be050f14b7d898d013e8948c68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406.xml><?xml version="1.0" encoding="utf-8"?>
<p:tagLst xmlns:p="http://schemas.openxmlformats.org/presentationml/2006/main">
  <p:tag name="KSO_WM_UNIT_ISCONTENTSTITLE" val="0"/>
  <p:tag name="KSO_WM_UNIT_ISNUMDGMTITLE" val="0"/>
  <p:tag name="KSO_WM_UNIT_PRESET_TEXT" val="扁平工作汇报通用模版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499c521a8f254036b7ea8fd2fe9b884f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40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40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40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4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9*i*1"/>
  <p:tag name="KSO_WM_BEAUTIFY_FLAG" val="#wm#"/>
  <p:tag name="KSO_WM_TAG_VERSION" val="1.0"/>
  <p:tag name="KSO_WM_CHIP_GROUPID" val="62f46031295c1bf6da721ff2"/>
  <p:tag name="KSO_WM_CHIP_XID" val="62f46108295c1bf6da722010"/>
  <p:tag name="KSO_WM_UNIT_DEC_AREA_ID" val="13a4c20be09943abba99c72c876894d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808d3639015451daaad18d9753b07c7"/>
</p:tagLst>
</file>

<file path=ppt/tags/tag417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21*i*1"/>
  <p:tag name="KSO_WM_BEAUTIFY_FLAG" val="#wm#"/>
  <p:tag name="KSO_WM_TAG_VERSION" val="1.0"/>
  <p:tag name="KSO_WM_CHIP_GROUPID" val="62f46031295c1bf6da721ff2"/>
  <p:tag name="KSO_WM_CHIP_XID" val="62f46108295c1bf6da72200d"/>
  <p:tag name="KSO_WM_UNIT_DEC_AREA_ID" val="252b9457224e4987bf313133bab3e1d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cfcd64bbbb485f88e65e0404ecbe33"/>
</p:tagLst>
</file>

<file path=ppt/tags/tag418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0*i*1"/>
  <p:tag name="KSO_WM_BEAUTIFY_FLAG" val="#wm#"/>
  <p:tag name="KSO_WM_TAG_VERSION" val="1.0"/>
  <p:tag name="KSO_WM_CHIP_GROUPID" val="62f46031295c1bf6da721ff2"/>
  <p:tag name="KSO_WM_CHIP_XID" val="62f46108295c1bf6da72200e"/>
  <p:tag name="KSO_WM_UNIT_DEC_AREA_ID" val="e2656fec0ba04caba967fc2cd0396645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bbb6b71fb934e8f9809289c4dc99f1d"/>
</p:tagLst>
</file>

<file path=ppt/tags/tag419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2*i*1"/>
  <p:tag name="KSO_WM_BEAUTIFY_FLAG" val="#wm#"/>
  <p:tag name="KSO_WM_TAG_VERSION" val="1.0"/>
  <p:tag name="KSO_WM_CHIP_GROUPID" val="62f46031295c1bf6da721ff2"/>
  <p:tag name="KSO_WM_CHIP_XID" val="62f46108295c1bf6da72200f"/>
  <p:tag name="KSO_WM_UNIT_DEC_AREA_ID" val="21da17a33900464c8964b513d0b1496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0209f6992d455c88da6c2faceea054"/>
</p:tagLst>
</file>

<file path=ppt/tags/tag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3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424.xml><?xml version="1.0" encoding="utf-8"?>
<p:tagLst xmlns:p="http://schemas.openxmlformats.org/presentationml/2006/main">
  <p:tag name="KSO_WM_UNIT_DEFAULT_FONT" val="16;20;2"/>
  <p:tag name="KSO_WM_UNIT_BLOCK" val="0"/>
  <p:tag name="KSO_WM_UNIT_DEC_AREA_ID" val="418de338407040f2ab2c72a88a21aff5"/>
  <p:tag name="KSO_WM_UNIT_SUBTYPE" val="a"/>
  <p:tag name="KSO_WM_UNIT_PRESET_TEXT" val="单击此处添加文本具体内容，简明扼要地阐述你的观点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42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42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42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42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4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4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43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43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43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4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4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5*i*1"/>
  <p:tag name="KSO_WM_BEAUTIFY_FLAG" val="#wm#"/>
  <p:tag name="KSO_WM_TAG_VERSION" val="1.0"/>
  <p:tag name="KSO_WM_CHIP_GROUPID" val="62f46031295c1bf6da721ff2"/>
  <p:tag name="KSO_WM_CHIP_XID" val="62f46108295c1bf6da722009"/>
  <p:tag name="KSO_WM_UNIT_DEC_AREA_ID" val="a11eb30db7584d69aa61e86d399dd65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cab0a0d6a214ef3b99da4ee0efd89f3"/>
</p:tagLst>
</file>

<file path=ppt/tags/tag448.xml><?xml version="1.0" encoding="utf-8"?>
<p:tagLst xmlns:p="http://schemas.openxmlformats.org/presentationml/2006/main">
  <p:tag name="KSO_WM_UNIT_SUBTYPE" val="r"/>
  <p:tag name="KSO_WM_TEMPLATE_CATEGORY" val="chip"/>
  <p:tag name="KSO_WM_TEMPLATE_INDEX" val="20225929"/>
  <p:tag name="KSO_WM_UNIT_TYPE" val="i"/>
  <p:tag name="KSO_WM_UNIT_INDEX" val="1"/>
  <p:tag name="KSO_WM_UNIT_ID" val="chip20225929_16*i*1"/>
  <p:tag name="KSO_WM_BEAUTIFY_FLAG" val="#wm#"/>
  <p:tag name="KSO_WM_TAG_VERSION" val="1.0"/>
  <p:tag name="KSO_WM_CHIP_GROUPID" val="62f46031295c1bf6da721ff2"/>
  <p:tag name="KSO_WM_CHIP_XID" val="62f46108295c1bf6da722008"/>
  <p:tag name="KSO_WM_UNIT_DEC_AREA_ID" val="fcd2acbda2284d9bb386c2afefae071f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5ec19d65cbc42578d2fa85475b2944f"/>
</p:tagLst>
</file>

<file path=ppt/tags/tag449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7*i*1"/>
  <p:tag name="KSO_WM_BEAUTIFY_FLAG" val="#wm#"/>
  <p:tag name="KSO_WM_TAG_VERSION" val="1.0"/>
  <p:tag name="KSO_WM_CHIP_GROUPID" val="62f46031295c1bf6da721ff2"/>
  <p:tag name="KSO_WM_CHIP_XID" val="62f46108295c1bf6da722007"/>
  <p:tag name="KSO_WM_UNIT_DEC_AREA_ID" val="ad1b66cd69694d96867a0ff7eb15adc3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a36abfffbee49619f47441b3271db8c"/>
</p:tagLst>
</file>

<file path=ppt/tags/tag4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4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45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45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4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46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4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46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46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4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47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47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47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1*i*1"/>
  <p:tag name="KSO_WM_BEAUTIFY_FLAG" val="#wm#"/>
  <p:tag name="KSO_WM_TAG_VERSION" val="1.0"/>
  <p:tag name="KSO_WM_CHIP_GROUPID" val="62f46031295c1bf6da721ff2"/>
  <p:tag name="KSO_WM_CHIP_XID" val="62f46108295c1bf6da72200c"/>
  <p:tag name="KSO_WM_UNIT_DEC_AREA_ID" val="14011a8e91cd4298a82e33b30d9d31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29e6443127e47e79054c6ed2e0a7187"/>
</p:tagLst>
</file>

<file path=ppt/tags/tag485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2*i*1"/>
  <p:tag name="KSO_WM_BEAUTIFY_FLAG" val="#wm#"/>
  <p:tag name="KSO_WM_TAG_VERSION" val="1.0"/>
  <p:tag name="KSO_WM_CHIP_GROUPID" val="62f46031295c1bf6da721ff2"/>
  <p:tag name="KSO_WM_CHIP_XID" val="62f46108295c1bf6da72200a"/>
  <p:tag name="KSO_WM_UNIT_DEC_AREA_ID" val="12bcf50b896d47a2a0c0014856b3919c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04555e7b224aa382665f746c1dafc8"/>
</p:tagLst>
</file>

<file path=ppt/tags/tag486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13*i*1"/>
  <p:tag name="KSO_WM_BEAUTIFY_FLAG" val="#wm#"/>
  <p:tag name="KSO_WM_TAG_VERSION" val="1.0"/>
  <p:tag name="KSO_WM_CHIP_GROUPID" val="62f46031295c1bf6da721ff2"/>
  <p:tag name="KSO_WM_CHIP_XID" val="62f46108295c1bf6da72200b"/>
  <p:tag name="KSO_WM_UNIT_DEC_AREA_ID" val="4b82206308dc4dfca5091faeb5ad8dcb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903a07473ab4985a6ff4948c564b532"/>
</p:tagLst>
</file>

<file path=ppt/tags/tag4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7b192dcabe964d75914c11de950dc1a2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491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e2277aaa19f3465794745b28de2435a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492.xml><?xml version="1.0" encoding="utf-8"?>
<p:tagLst xmlns:p="http://schemas.openxmlformats.org/presentationml/2006/main">
  <p:tag name="KSO_WM_UNIT_ISCONTENTSTITLE" val="0"/>
  <p:tag name="KSO_WM_UNIT_ISNUMDGMTITLE" val="0"/>
  <p:tag name="KSO_WM_UNIT_PRESET_TEXT" val="演讲完毕，感谢观看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22c2ec44390b461589e76e6cc3ffcaf0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49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  <p:tag name="KSO_WM_SLIDE_BACKGROUND_TYPE" val="general"/>
</p:tagLst>
</file>

<file path=ppt/tags/tag49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49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49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497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498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49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50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1ea98a32154477cabe4b065869e4d0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60d6894f91b45118bb986f34ad4b5b3"/>
  <p:tag name="KSO_WM_SLIDE_BACKGROUND_TYPE" val="frame"/>
</p:tagLst>
</file>

<file path=ppt/tags/tag50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7"/>
</p:tagLst>
</file>

<file path=ppt/tags/tag50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f5264c7e68a44f1a15747dbcd38d52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3e2d5b1ab174510a5d323fd6913ff07"/>
  <p:tag name="KSO_WM_SLIDE_BACKGROUND_TYPE" val="frame"/>
</p:tagLst>
</file>

<file path=ppt/tags/tag50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9e6189f3e8cc41ada10393c8fda849c1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8af0cc4ec944f59543c9d793c5bebb"/>
  <p:tag name="KSO_WM_SLIDE_BACKGROUND_TYPE" val="frame"/>
</p:tagLst>
</file>

<file path=ppt/tags/tag505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50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50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50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50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d41f0c8cabb64126b3d3a1a8f17cef9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84ce0b121b4450fb181c2aa99d7af87"/>
  <p:tag name="KSO_WM_SLIDE_BACKGROUND_TYPE" val="leftRight"/>
</p:tagLst>
</file>

<file path=ppt/tags/tag51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8"/>
</p:tagLst>
</file>

<file path=ppt/tags/tag51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7f99a42d7be74a94915ab725086778af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af85f1680e4b98a1b9d47f7e6b6dd7"/>
  <p:tag name="KSO_WM_SLIDE_BACKGROUND_TYPE" val="leftRight"/>
</p:tagLst>
</file>

<file path=ppt/tags/tag51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51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515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51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51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51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51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4a103d1df064117a32882613b8af71e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fe9f3b65a94494a986d74c3887a9c68"/>
  <p:tag name="KSO_WM_SLIDE_BACKGROUND_TYPE" val="topBottom"/>
</p:tagLst>
</file>

<file path=ppt/tags/tag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9"/>
</p:tagLst>
</file>

<file path=ppt/tags/tag52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3c9e7a4726c4e2d9c35281656f1f70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6a422bc92544ca884b51d573eabf9ee"/>
  <p:tag name="KSO_WM_SLIDE_BACKGROUND_TYPE" val="topBottom"/>
</p:tagLst>
</file>

<file path=ppt/tags/tag52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523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524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52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52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52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52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7015a96197274e11ba545a647c05260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9494745b4b047d69d51b0a944419c07"/>
  <p:tag name="KSO_WM_SLIDE_BACKGROUND_TYPE" val="bottomTop"/>
</p:tagLst>
</file>

<file path=ppt/tags/tag5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a"/>
</p:tagLst>
</file>

<file path=ppt/tags/tag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92588b125fd5484ea2276de4c7328b58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3aa028eada041d199e5bf3304a89b3c"/>
  <p:tag name="KSO_WM_SLIDE_BACKGROUND_TYPE" val="bottomTop"/>
</p:tagLst>
</file>

<file path=ppt/tags/tag53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532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533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53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53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53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53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442499be830f43ffbbb6a8cde79c425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21a8f7de54f483db7db3b2b46cf14e9"/>
  <p:tag name="KSO_WM_SLIDE_BACKGROUND_TYPE" val="navigation"/>
</p:tagLst>
</file>

<file path=ppt/tags/tag5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b"/>
</p:tagLst>
</file>

<file path=ppt/tags/tag53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a8c8654b10274c8c889b6b229a24b8f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f2a8a4c9414fa2a8ef704812f7415a"/>
  <p:tag name="KSO_WM_SLIDE_BACKGROUND_TYPE" val="navigation"/>
</p:tagLst>
</file>

<file path=ppt/tags/tag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54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54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54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54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54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54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54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54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565beb60186746a3853a2ac76d2e8a8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80957d408c44c283134c8d1de03dfe"/>
  <p:tag name="KSO_WM_SLIDE_BACKGROUND_TYPE" val="belt"/>
</p:tagLst>
</file>

<file path=ppt/tags/tag54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c"/>
</p:tagLst>
</file>

<file path=ppt/tags/tag5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5*i*1"/>
  <p:tag name="KSO_WM_BEAUTIFY_FLAG" val="#wm#"/>
  <p:tag name="KSO_WM_TAG_VERSION" val="1.0"/>
  <p:tag name="KSO_WM_CHIP_GROUPID" val="62f46031295c1bf6da721ff2"/>
  <p:tag name="KSO_WM_CHIP_XID" val="62f46108295c1bf6da722009"/>
  <p:tag name="KSO_WM_UNIT_DEC_AREA_ID" val="a11eb30db7584d69aa61e86d399dd65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cab0a0d6a214ef3b99da4ee0efd89f3"/>
</p:tagLst>
</file>

<file path=ppt/tags/tag55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b55a64fe5e3e4e4ca773a5ed50846e0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afbaa161adf49cb9b0a7fce3528a5e1"/>
  <p:tag name="KSO_WM_SLIDE_BACKGROUND_TYPE" val="belt"/>
</p:tagLst>
</file>

<file path=ppt/tags/tag55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db3eba4e42749598b10749555f339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8bd968ccf5e4a19b0279292d0f17600"/>
  <p:tag name="KSO_WM_SLIDE_BACKGROUND_TYPE" val="belt"/>
</p:tagLst>
</file>

<file path=ppt/tags/tag552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553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55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55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55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5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5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5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UNIT_SUBTYPE" val="r"/>
  <p:tag name="KSO_WM_TEMPLATE_CATEGORY" val="chip"/>
  <p:tag name="KSO_WM_TEMPLATE_INDEX" val="20225929"/>
  <p:tag name="KSO_WM_UNIT_TYPE" val="i"/>
  <p:tag name="KSO_WM_UNIT_INDEX" val="1"/>
  <p:tag name="KSO_WM_UNIT_ID" val="chip20225929_16*i*1"/>
  <p:tag name="KSO_WM_BEAUTIFY_FLAG" val="#wm#"/>
  <p:tag name="KSO_WM_TAG_VERSION" val="1.0"/>
  <p:tag name="KSO_WM_CHIP_GROUPID" val="62f46031295c1bf6da721ff2"/>
  <p:tag name="KSO_WM_CHIP_XID" val="62f46108295c1bf6da722008"/>
  <p:tag name="KSO_WM_UNIT_DEC_AREA_ID" val="fcd2acbda2284d9bb386c2afefae071f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5ec19d65cbc42578d2fa85475b2944f"/>
</p:tagLst>
</file>

<file path=ppt/tags/tag5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929"/>
  <p:tag name="KSO_WM_CHIP_COLORING" val="1"/>
</p:tagLst>
</file>

<file path=ppt/tags/tag56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7*i*1"/>
  <p:tag name="KSO_WM_BEAUTIFY_FLAG" val="#wm#"/>
  <p:tag name="KSO_WM_TAG_VERSION" val="1.0"/>
  <p:tag name="KSO_WM_CHIP_GROUPID" val="62f46031295c1bf6da721ff2"/>
  <p:tag name="KSO_WM_CHIP_XID" val="62f46108295c1bf6da722017"/>
  <p:tag name="KSO_WM_UNIT_DEC_AREA_ID" val="09af2ead2ebb46fba9480e2ebec1b6c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7a001cef8b9427397fc9bc68fb0f2bf"/>
</p:tagLst>
</file>

<file path=ppt/tags/tag564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8*i*1"/>
  <p:tag name="KSO_WM_BEAUTIFY_FLAG" val="#wm#"/>
  <p:tag name="KSO_WM_TAG_VERSION" val="1.0"/>
  <p:tag name="KSO_WM_CHIP_GROUPID" val="62f46031295c1bf6da721ff2"/>
  <p:tag name="KSO_WM_CHIP_XID" val="62f46108295c1bf6da722015"/>
  <p:tag name="KSO_WM_UNIT_DEC_AREA_ID" val="f511142852584b85ae89cbacfca7902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02d435fce724ca780ec04e79ef5dc56"/>
</p:tagLst>
</file>

<file path=ppt/tags/tag565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9*i*1"/>
  <p:tag name="KSO_WM_BEAUTIFY_FLAG" val="#wm#"/>
  <p:tag name="KSO_WM_TAG_VERSION" val="1.0"/>
  <p:tag name="KSO_WM_CHIP_GROUPID" val="62f46031295c1bf6da721ff2"/>
  <p:tag name="KSO_WM_CHIP_XID" val="62f46108295c1bf6da722016"/>
  <p:tag name="KSO_WM_UNIT_DEC_AREA_ID" val="fb2a62a984ac4abda8fc2f9d3b0063c8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a6b6d73d316455aa04f4d0e04c3fbe2"/>
</p:tagLst>
</file>

<file path=ppt/tags/tag5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a7e182621d50433f99f1ccd477909438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57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7*i*1"/>
  <p:tag name="KSO_WM_BEAUTIFY_FLAG" val="#wm#"/>
  <p:tag name="KSO_WM_TAG_VERSION" val="1.0"/>
  <p:tag name="KSO_WM_CHIP_GROUPID" val="62f46031295c1bf6da721ff2"/>
  <p:tag name="KSO_WM_CHIP_XID" val="62f46108295c1bf6da722007"/>
  <p:tag name="KSO_WM_UNIT_DEC_AREA_ID" val="ad1b66cd69694d96867a0ff7eb15adc3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a36abfffbee49619f47441b3271db8c"/>
</p:tagLst>
</file>

<file path=ppt/tags/tag570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7de26be050f14b7d898d013e8948c68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571.xml><?xml version="1.0" encoding="utf-8"?>
<p:tagLst xmlns:p="http://schemas.openxmlformats.org/presentationml/2006/main">
  <p:tag name="KSO_WM_UNIT_ISCONTENTSTITLE" val="0"/>
  <p:tag name="KSO_WM_UNIT_ISNUMDGMTITLE" val="0"/>
  <p:tag name="KSO_WM_UNIT_PRESET_TEXT" val="扁平工作汇报通用模版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499c521a8f254036b7ea8fd2fe9b884f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57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57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57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57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5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9*i*1"/>
  <p:tag name="KSO_WM_BEAUTIFY_FLAG" val="#wm#"/>
  <p:tag name="KSO_WM_TAG_VERSION" val="1.0"/>
  <p:tag name="KSO_WM_CHIP_GROUPID" val="62f46031295c1bf6da721ff2"/>
  <p:tag name="KSO_WM_CHIP_XID" val="62f46108295c1bf6da722010"/>
  <p:tag name="KSO_WM_UNIT_DEC_AREA_ID" val="13a4c20be09943abba99c72c876894d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808d3639015451daaad18d9753b07c7"/>
</p:tagLst>
</file>

<file path=ppt/tags/tag582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21*i*1"/>
  <p:tag name="KSO_WM_BEAUTIFY_FLAG" val="#wm#"/>
  <p:tag name="KSO_WM_TAG_VERSION" val="1.0"/>
  <p:tag name="KSO_WM_CHIP_GROUPID" val="62f46031295c1bf6da721ff2"/>
  <p:tag name="KSO_WM_CHIP_XID" val="62f46108295c1bf6da72200d"/>
  <p:tag name="KSO_WM_UNIT_DEC_AREA_ID" val="252b9457224e4987bf313133bab3e1d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cfcd64bbbb485f88e65e0404ecbe33"/>
</p:tagLst>
</file>

<file path=ppt/tags/tag583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0*i*1"/>
  <p:tag name="KSO_WM_BEAUTIFY_FLAG" val="#wm#"/>
  <p:tag name="KSO_WM_TAG_VERSION" val="1.0"/>
  <p:tag name="KSO_WM_CHIP_GROUPID" val="62f46031295c1bf6da721ff2"/>
  <p:tag name="KSO_WM_CHIP_XID" val="62f46108295c1bf6da72200e"/>
  <p:tag name="KSO_WM_UNIT_DEC_AREA_ID" val="e2656fec0ba04caba967fc2cd0396645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bbb6b71fb934e8f9809289c4dc99f1d"/>
</p:tagLst>
</file>

<file path=ppt/tags/tag584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2*i*1"/>
  <p:tag name="KSO_WM_BEAUTIFY_FLAG" val="#wm#"/>
  <p:tag name="KSO_WM_TAG_VERSION" val="1.0"/>
  <p:tag name="KSO_WM_CHIP_GROUPID" val="62f46031295c1bf6da721ff2"/>
  <p:tag name="KSO_WM_CHIP_XID" val="62f46108295c1bf6da72200f"/>
  <p:tag name="KSO_WM_UNIT_DEC_AREA_ID" val="21da17a33900464c8964b513d0b1496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0209f6992d455c88da6c2faceea054"/>
</p:tagLst>
</file>

<file path=ppt/tags/tag5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8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589.xml><?xml version="1.0" encoding="utf-8"?>
<p:tagLst xmlns:p="http://schemas.openxmlformats.org/presentationml/2006/main">
  <p:tag name="KSO_WM_UNIT_DEFAULT_FONT" val="16;20;2"/>
  <p:tag name="KSO_WM_UNIT_BLOCK" val="0"/>
  <p:tag name="KSO_WM_UNIT_DEC_AREA_ID" val="418de338407040f2ab2c72a88a21aff5"/>
  <p:tag name="KSO_WM_UNIT_SUBTYPE" val="a"/>
  <p:tag name="KSO_WM_UNIT_PRESET_TEXT" val="单击此处添加文本具体内容，简明扼要地阐述你的观点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59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59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59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5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7*i*1"/>
  <p:tag name="KSO_WM_BEAUTIFY_FLAG" val="#wm#"/>
  <p:tag name="KSO_WM_TAG_VERSION" val="1.0"/>
  <p:tag name="KSO_WM_CHIP_GROUPID" val="62f46031295c1bf6da721ff2"/>
  <p:tag name="KSO_WM_CHIP_XID" val="62f46108295c1bf6da722017"/>
  <p:tag name="KSO_WM_UNIT_DEC_AREA_ID" val="09af2ead2ebb46fba9480e2ebec1b6c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7a001cef8b9427397fc9bc68fb0f2bf"/>
</p:tagLst>
</file>

<file path=ppt/tags/tag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0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60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60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60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6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5*i*1"/>
  <p:tag name="KSO_WM_BEAUTIFY_FLAG" val="#wm#"/>
  <p:tag name="KSO_WM_TAG_VERSION" val="1.0"/>
  <p:tag name="KSO_WM_CHIP_GROUPID" val="62f46031295c1bf6da721ff2"/>
  <p:tag name="KSO_WM_CHIP_XID" val="62f46108295c1bf6da722009"/>
  <p:tag name="KSO_WM_UNIT_DEC_AREA_ID" val="a11eb30db7584d69aa61e86d399dd65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cab0a0d6a214ef3b99da4ee0efd89f3"/>
</p:tagLst>
</file>

<file path=ppt/tags/tag613.xml><?xml version="1.0" encoding="utf-8"?>
<p:tagLst xmlns:p="http://schemas.openxmlformats.org/presentationml/2006/main">
  <p:tag name="KSO_WM_UNIT_SUBTYPE" val="r"/>
  <p:tag name="KSO_WM_TEMPLATE_CATEGORY" val="chip"/>
  <p:tag name="KSO_WM_TEMPLATE_INDEX" val="20225929"/>
  <p:tag name="KSO_WM_UNIT_TYPE" val="i"/>
  <p:tag name="KSO_WM_UNIT_INDEX" val="1"/>
  <p:tag name="KSO_WM_UNIT_ID" val="chip20225929_16*i*1"/>
  <p:tag name="KSO_WM_BEAUTIFY_FLAG" val="#wm#"/>
  <p:tag name="KSO_WM_TAG_VERSION" val="1.0"/>
  <p:tag name="KSO_WM_CHIP_GROUPID" val="62f46031295c1bf6da721ff2"/>
  <p:tag name="KSO_WM_CHIP_XID" val="62f46108295c1bf6da722008"/>
  <p:tag name="KSO_WM_UNIT_DEC_AREA_ID" val="fcd2acbda2284d9bb386c2afefae071f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5ec19d65cbc42578d2fa85475b2944f"/>
</p:tagLst>
</file>

<file path=ppt/tags/tag614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7*i*1"/>
  <p:tag name="KSO_WM_BEAUTIFY_FLAG" val="#wm#"/>
  <p:tag name="KSO_WM_TAG_VERSION" val="1.0"/>
  <p:tag name="KSO_WM_CHIP_GROUPID" val="62f46031295c1bf6da721ff2"/>
  <p:tag name="KSO_WM_CHIP_XID" val="62f46108295c1bf6da722007"/>
  <p:tag name="KSO_WM_UNIT_DEC_AREA_ID" val="ad1b66cd69694d96867a0ff7eb15adc3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a36abfffbee49619f47441b3271db8c"/>
</p:tagLst>
</file>

<file path=ppt/tags/tag6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2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62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62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62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6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3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63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63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63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6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4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64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64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64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6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4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1*i*1"/>
  <p:tag name="KSO_WM_BEAUTIFY_FLAG" val="#wm#"/>
  <p:tag name="KSO_WM_TAG_VERSION" val="1.0"/>
  <p:tag name="KSO_WM_CHIP_GROUPID" val="62f46031295c1bf6da721ff2"/>
  <p:tag name="KSO_WM_CHIP_XID" val="62f46108295c1bf6da72200c"/>
  <p:tag name="KSO_WM_UNIT_DEC_AREA_ID" val="14011a8e91cd4298a82e33b30d9d31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29e6443127e47e79054c6ed2e0a7187"/>
</p:tagLst>
</file>

<file path=ppt/tags/tag6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650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2*i*1"/>
  <p:tag name="KSO_WM_BEAUTIFY_FLAG" val="#wm#"/>
  <p:tag name="KSO_WM_TAG_VERSION" val="1.0"/>
  <p:tag name="KSO_WM_CHIP_GROUPID" val="62f46031295c1bf6da721ff2"/>
  <p:tag name="KSO_WM_CHIP_XID" val="62f46108295c1bf6da72200a"/>
  <p:tag name="KSO_WM_UNIT_DEC_AREA_ID" val="12bcf50b896d47a2a0c0014856b3919c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04555e7b224aa382665f746c1dafc8"/>
</p:tagLst>
</file>

<file path=ppt/tags/tag651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13*i*1"/>
  <p:tag name="KSO_WM_BEAUTIFY_FLAG" val="#wm#"/>
  <p:tag name="KSO_WM_TAG_VERSION" val="1.0"/>
  <p:tag name="KSO_WM_CHIP_GROUPID" val="62f46031295c1bf6da721ff2"/>
  <p:tag name="KSO_WM_CHIP_XID" val="62f46108295c1bf6da72200b"/>
  <p:tag name="KSO_WM_UNIT_DEC_AREA_ID" val="4b82206308dc4dfca5091faeb5ad8dcb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903a07473ab4985a6ff4948c564b532"/>
</p:tagLst>
</file>

<file path=ppt/tags/tag6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5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7b192dcabe964d75914c11de950dc1a2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656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e2277aaa19f3465794745b28de2435a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657.xml><?xml version="1.0" encoding="utf-8"?>
<p:tagLst xmlns:p="http://schemas.openxmlformats.org/presentationml/2006/main">
  <p:tag name="KSO_WM_UNIT_ISCONTENTSTITLE" val="0"/>
  <p:tag name="KSO_WM_UNIT_ISNUMDGMTITLE" val="0"/>
  <p:tag name="KSO_WM_UNIT_PRESET_TEXT" val="演讲完毕，感谢观看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22c2ec44390b461589e76e6cc3ffcaf0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65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  <p:tag name="KSO_WM_SLIDE_BACKGROUND_TYPE" val="general"/>
</p:tagLst>
</file>

<file path=ppt/tags/tag65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6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66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66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662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66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664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665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66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1ea98a32154477cabe4b065869e4d0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60d6894f91b45118bb986f34ad4b5b3"/>
  <p:tag name="KSO_WM_SLIDE_BACKGROUND_TYPE" val="frame"/>
</p:tagLst>
</file>

<file path=ppt/tags/tag66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7"/>
</p:tagLst>
</file>

<file path=ppt/tags/tag66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f5264c7e68a44f1a15747dbcd38d52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3e2d5b1ab174510a5d323fd6913ff07"/>
  <p:tag name="KSO_WM_SLIDE_BACKGROUND_TYPE" val="frame"/>
</p:tagLst>
</file>

<file path=ppt/tags/tag66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9e6189f3e8cc41ada10393c8fda849c1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8af0cc4ec944f59543c9d793c5bebb"/>
  <p:tag name="KSO_WM_SLIDE_BACKGROUND_TYPE" val="frame"/>
</p:tagLst>
</file>

<file path=ppt/tags/tag6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67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67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67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673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674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67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d41f0c8cabb64126b3d3a1a8f17cef9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84ce0b121b4450fb181c2aa99d7af87"/>
  <p:tag name="KSO_WM_SLIDE_BACKGROUND_TYPE" val="leftRight"/>
</p:tagLst>
</file>

<file path=ppt/tags/tag67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8"/>
</p:tagLst>
</file>

<file path=ppt/tags/tag67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7f99a42d7be74a94915ab725086778af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af85f1680e4b98a1b9d47f7e6b6dd7"/>
  <p:tag name="KSO_WM_SLIDE_BACKGROUND_TYPE" val="leftRight"/>
</p:tagLst>
</file>

<file path=ppt/tags/tag67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67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68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68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682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68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68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4a103d1df064117a32882613b8af71e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fe9f3b65a94494a986d74c3887a9c68"/>
  <p:tag name="KSO_WM_SLIDE_BACKGROUND_TYPE" val="topBottom"/>
</p:tagLst>
</file>

<file path=ppt/tags/tag68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9"/>
</p:tagLst>
</file>

<file path=ppt/tags/tag68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3c9e7a4726c4e2d9c35281656f1f70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6a422bc92544ca884b51d573eabf9ee"/>
  <p:tag name="KSO_WM_SLIDE_BACKGROUND_TYPE" val="topBottom"/>
</p:tagLst>
</file>

<file path=ppt/tags/tag68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68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68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69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69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69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7015a96197274e11ba545a647c05260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9494745b4b047d69d51b0a944419c07"/>
  <p:tag name="KSO_WM_SLIDE_BACKGROUND_TYPE" val="bottomTop"/>
</p:tagLst>
</file>

<file path=ppt/tags/tag69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a"/>
</p:tagLst>
</file>

<file path=ppt/tags/tag69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92588b125fd5484ea2276de4c7328b58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3aa028eada041d199e5bf3304a89b3c"/>
  <p:tag name="KSO_WM_SLIDE_BACKGROUND_TYPE" val="bottomTop"/>
</p:tagLst>
</file>

<file path=ppt/tags/tag69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69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69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69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8*i*1"/>
  <p:tag name="KSO_WM_BEAUTIFY_FLAG" val="#wm#"/>
  <p:tag name="KSO_WM_TAG_VERSION" val="1.0"/>
  <p:tag name="KSO_WM_CHIP_GROUPID" val="62f46031295c1bf6da721ff2"/>
  <p:tag name="KSO_WM_CHIP_XID" val="62f46108295c1bf6da722015"/>
  <p:tag name="KSO_WM_UNIT_DEC_AREA_ID" val="f511142852584b85ae89cbacfca7902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02d435fce724ca780ec04e79ef5dc56"/>
</p:tagLst>
</file>

<file path=ppt/tags/tag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0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70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70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442499be830f43ffbbb6a8cde79c425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21a8f7de54f483db7db3b2b46cf14e9"/>
  <p:tag name="KSO_WM_SLIDE_BACKGROUND_TYPE" val="navigation"/>
</p:tagLst>
</file>

<file path=ppt/tags/tag70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b"/>
</p:tagLst>
</file>

<file path=ppt/tags/tag70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a8c8654b10274c8c889b6b229a24b8f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f2a8a4c9414fa2a8ef704812f7415a"/>
  <p:tag name="KSO_WM_SLIDE_BACKGROUND_TYPE" val="navigation"/>
</p:tagLst>
</file>

<file path=ppt/tags/tag70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0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0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0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0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1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1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1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71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565beb60186746a3853a2ac76d2e8a8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80957d408c44c283134c8d1de03dfe"/>
  <p:tag name="KSO_WM_SLIDE_BACKGROUND_TYPE" val="belt"/>
</p:tagLst>
</file>

<file path=ppt/tags/tag71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c"/>
</p:tagLst>
</file>

<file path=ppt/tags/tag71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b55a64fe5e3e4e4ca773a5ed50846e0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afbaa161adf49cb9b0a7fce3528a5e1"/>
  <p:tag name="KSO_WM_SLIDE_BACKGROUND_TYPE" val="belt"/>
</p:tagLst>
</file>

<file path=ppt/tags/tag71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db3eba4e42749598b10749555f339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8bd968ccf5e4a19b0279292d0f17600"/>
  <p:tag name="KSO_WM_SLIDE_BACKGROUND_TYPE" val="belt"/>
</p:tagLst>
</file>

<file path=ppt/tags/tag71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71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71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2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721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7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7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7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929"/>
  <p:tag name="KSO_WM_CHIP_COLORING" val="1"/>
</p:tagLst>
</file>

<file path=ppt/tags/tag72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7*i*1"/>
  <p:tag name="KSO_WM_BEAUTIFY_FLAG" val="#wm#"/>
  <p:tag name="KSO_WM_TAG_VERSION" val="1.0"/>
  <p:tag name="KSO_WM_CHIP_GROUPID" val="62f46031295c1bf6da721ff2"/>
  <p:tag name="KSO_WM_CHIP_XID" val="62f46108295c1bf6da722017"/>
  <p:tag name="KSO_WM_UNIT_DEC_AREA_ID" val="09af2ead2ebb46fba9480e2ebec1b6c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7a001cef8b9427397fc9bc68fb0f2bf"/>
</p:tagLst>
</file>

<file path=ppt/tags/tag729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8*i*1"/>
  <p:tag name="KSO_WM_BEAUTIFY_FLAG" val="#wm#"/>
  <p:tag name="KSO_WM_TAG_VERSION" val="1.0"/>
  <p:tag name="KSO_WM_CHIP_GROUPID" val="62f46031295c1bf6da721ff2"/>
  <p:tag name="KSO_WM_CHIP_XID" val="62f46108295c1bf6da722015"/>
  <p:tag name="KSO_WM_UNIT_DEC_AREA_ID" val="f511142852584b85ae89cbacfca7902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02d435fce724ca780ec04e79ef5dc56"/>
</p:tagLst>
</file>

<file path=ppt/tags/tag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30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9*i*1"/>
  <p:tag name="KSO_WM_BEAUTIFY_FLAG" val="#wm#"/>
  <p:tag name="KSO_WM_TAG_VERSION" val="1.0"/>
  <p:tag name="KSO_WM_CHIP_GROUPID" val="62f46031295c1bf6da721ff2"/>
  <p:tag name="KSO_WM_CHIP_XID" val="62f46108295c1bf6da722016"/>
  <p:tag name="KSO_WM_UNIT_DEC_AREA_ID" val="fb2a62a984ac4abda8fc2f9d3b0063c8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a6b6d73d316455aa04f4d0e04c3fbe2"/>
</p:tagLst>
</file>

<file path=ppt/tags/tag7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3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a7e182621d50433f99f1ccd477909438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735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7de26be050f14b7d898d013e8948c68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736.xml><?xml version="1.0" encoding="utf-8"?>
<p:tagLst xmlns:p="http://schemas.openxmlformats.org/presentationml/2006/main">
  <p:tag name="KSO_WM_UNIT_ISCONTENTSTITLE" val="0"/>
  <p:tag name="KSO_WM_UNIT_ISNUMDGMTITLE" val="0"/>
  <p:tag name="KSO_WM_UNIT_PRESET_TEXT" val="扁平工作汇报通用模版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499c521a8f254036b7ea8fd2fe9b884f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73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73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73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7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4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9*i*1"/>
  <p:tag name="KSO_WM_BEAUTIFY_FLAG" val="#wm#"/>
  <p:tag name="KSO_WM_TAG_VERSION" val="1.0"/>
  <p:tag name="KSO_WM_CHIP_GROUPID" val="62f46031295c1bf6da721ff2"/>
  <p:tag name="KSO_WM_CHIP_XID" val="62f46108295c1bf6da722010"/>
  <p:tag name="KSO_WM_UNIT_DEC_AREA_ID" val="13a4c20be09943abba99c72c876894d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808d3639015451daaad18d9753b07c7"/>
</p:tagLst>
</file>

<file path=ppt/tags/tag747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21*i*1"/>
  <p:tag name="KSO_WM_BEAUTIFY_FLAG" val="#wm#"/>
  <p:tag name="KSO_WM_TAG_VERSION" val="1.0"/>
  <p:tag name="KSO_WM_CHIP_GROUPID" val="62f46031295c1bf6da721ff2"/>
  <p:tag name="KSO_WM_CHIP_XID" val="62f46108295c1bf6da72200d"/>
  <p:tag name="KSO_WM_UNIT_DEC_AREA_ID" val="252b9457224e4987bf313133bab3e1d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cfcd64bbbb485f88e65e0404ecbe33"/>
</p:tagLst>
</file>

<file path=ppt/tags/tag748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0*i*1"/>
  <p:tag name="KSO_WM_BEAUTIFY_FLAG" val="#wm#"/>
  <p:tag name="KSO_WM_TAG_VERSION" val="1.0"/>
  <p:tag name="KSO_WM_CHIP_GROUPID" val="62f46031295c1bf6da721ff2"/>
  <p:tag name="KSO_WM_CHIP_XID" val="62f46108295c1bf6da72200e"/>
  <p:tag name="KSO_WM_UNIT_DEC_AREA_ID" val="e2656fec0ba04caba967fc2cd0396645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bbb6b71fb934e8f9809289c4dc99f1d"/>
</p:tagLst>
</file>

<file path=ppt/tags/tag749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2*i*1"/>
  <p:tag name="KSO_WM_BEAUTIFY_FLAG" val="#wm#"/>
  <p:tag name="KSO_WM_TAG_VERSION" val="1.0"/>
  <p:tag name="KSO_WM_CHIP_GROUPID" val="62f46031295c1bf6da721ff2"/>
  <p:tag name="KSO_WM_CHIP_XID" val="62f46108295c1bf6da72200f"/>
  <p:tag name="KSO_WM_UNIT_DEC_AREA_ID" val="21da17a33900464c8964b513d0b1496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0209f6992d455c88da6c2faceea054"/>
</p:tagLst>
</file>

<file path=ppt/tags/tag7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7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53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754.xml><?xml version="1.0" encoding="utf-8"?>
<p:tagLst xmlns:p="http://schemas.openxmlformats.org/presentationml/2006/main">
  <p:tag name="KSO_WM_UNIT_DEFAULT_FONT" val="16;20;2"/>
  <p:tag name="KSO_WM_UNIT_BLOCK" val="0"/>
  <p:tag name="KSO_WM_UNIT_DEC_AREA_ID" val="418de338407040f2ab2c72a88a21aff5"/>
  <p:tag name="KSO_WM_UNIT_SUBTYPE" val="a"/>
  <p:tag name="KSO_WM_UNIT_PRESET_TEXT" val="单击此处添加文本具体内容，简明扼要地阐述你的观点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75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75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75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75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7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7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6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76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76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76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7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7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7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5*i*1"/>
  <p:tag name="KSO_WM_BEAUTIFY_FLAG" val="#wm#"/>
  <p:tag name="KSO_WM_TAG_VERSION" val="1.0"/>
  <p:tag name="KSO_WM_CHIP_GROUPID" val="62f46031295c1bf6da721ff2"/>
  <p:tag name="KSO_WM_CHIP_XID" val="62f46108295c1bf6da722009"/>
  <p:tag name="KSO_WM_UNIT_DEC_AREA_ID" val="a11eb30db7584d69aa61e86d399dd65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cab0a0d6a214ef3b99da4ee0efd89f3"/>
</p:tagLst>
</file>

<file path=ppt/tags/tag778.xml><?xml version="1.0" encoding="utf-8"?>
<p:tagLst xmlns:p="http://schemas.openxmlformats.org/presentationml/2006/main">
  <p:tag name="KSO_WM_UNIT_SUBTYPE" val="r"/>
  <p:tag name="KSO_WM_TEMPLATE_CATEGORY" val="chip"/>
  <p:tag name="KSO_WM_TEMPLATE_INDEX" val="20225929"/>
  <p:tag name="KSO_WM_UNIT_TYPE" val="i"/>
  <p:tag name="KSO_WM_UNIT_INDEX" val="1"/>
  <p:tag name="KSO_WM_UNIT_ID" val="chip20225929_16*i*1"/>
  <p:tag name="KSO_WM_BEAUTIFY_FLAG" val="#wm#"/>
  <p:tag name="KSO_WM_TAG_VERSION" val="1.0"/>
  <p:tag name="KSO_WM_CHIP_GROUPID" val="62f46031295c1bf6da721ff2"/>
  <p:tag name="KSO_WM_CHIP_XID" val="62f46108295c1bf6da722008"/>
  <p:tag name="KSO_WM_UNIT_DEC_AREA_ID" val="fcd2acbda2284d9bb386c2afefae071f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5ec19d65cbc42578d2fa85475b2944f"/>
</p:tagLst>
</file>

<file path=ppt/tags/tag779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7*i*1"/>
  <p:tag name="KSO_WM_BEAUTIFY_FLAG" val="#wm#"/>
  <p:tag name="KSO_WM_TAG_VERSION" val="1.0"/>
  <p:tag name="KSO_WM_CHIP_GROUPID" val="62f46031295c1bf6da721ff2"/>
  <p:tag name="KSO_WM_CHIP_XID" val="62f46108295c1bf6da722007"/>
  <p:tag name="KSO_WM_UNIT_DEC_AREA_ID" val="ad1b66cd69694d96867a0ff7eb15adc3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a36abfffbee49619f47441b3271db8c"/>
</p:tagLst>
</file>

<file path=ppt/tags/tag7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7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78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78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7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79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79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8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9*i*1"/>
  <p:tag name="KSO_WM_BEAUTIFY_FLAG" val="#wm#"/>
  <p:tag name="KSO_WM_TAG_VERSION" val="1.0"/>
  <p:tag name="KSO_WM_CHIP_GROUPID" val="62f46031295c1bf6da721ff2"/>
  <p:tag name="KSO_WM_CHIP_XID" val="62f46108295c1bf6da722016"/>
  <p:tag name="KSO_WM_UNIT_DEC_AREA_ID" val="fb2a62a984ac4abda8fc2f9d3b0063c8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a6b6d73d316455aa04f4d0e04c3fbe2"/>
</p:tagLst>
</file>

<file path=ppt/tags/tag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0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8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0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80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80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80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1*i*1"/>
  <p:tag name="KSO_WM_BEAUTIFY_FLAG" val="#wm#"/>
  <p:tag name="KSO_WM_TAG_VERSION" val="1.0"/>
  <p:tag name="KSO_WM_CHIP_GROUPID" val="62f46031295c1bf6da721ff2"/>
  <p:tag name="KSO_WM_CHIP_XID" val="62f46108295c1bf6da72200c"/>
  <p:tag name="KSO_WM_UNIT_DEC_AREA_ID" val="14011a8e91cd4298a82e33b30d9d31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29e6443127e47e79054c6ed2e0a7187"/>
</p:tagLst>
</file>

<file path=ppt/tags/tag815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2*i*1"/>
  <p:tag name="KSO_WM_BEAUTIFY_FLAG" val="#wm#"/>
  <p:tag name="KSO_WM_TAG_VERSION" val="1.0"/>
  <p:tag name="KSO_WM_CHIP_GROUPID" val="62f46031295c1bf6da721ff2"/>
  <p:tag name="KSO_WM_CHIP_XID" val="62f46108295c1bf6da72200a"/>
  <p:tag name="KSO_WM_UNIT_DEC_AREA_ID" val="12bcf50b896d47a2a0c0014856b3919c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04555e7b224aa382665f746c1dafc8"/>
</p:tagLst>
</file>

<file path=ppt/tags/tag816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13*i*1"/>
  <p:tag name="KSO_WM_BEAUTIFY_FLAG" val="#wm#"/>
  <p:tag name="KSO_WM_TAG_VERSION" val="1.0"/>
  <p:tag name="KSO_WM_CHIP_GROUPID" val="62f46031295c1bf6da721ff2"/>
  <p:tag name="KSO_WM_CHIP_XID" val="62f46108295c1bf6da72200b"/>
  <p:tag name="KSO_WM_UNIT_DEC_AREA_ID" val="4b82206308dc4dfca5091faeb5ad8dcb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903a07473ab4985a6ff4948c564b532"/>
</p:tagLst>
</file>

<file path=ppt/tags/tag8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2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7b192dcabe964d75914c11de950dc1a2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821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e2277aaa19f3465794745b28de2435a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822.xml><?xml version="1.0" encoding="utf-8"?>
<p:tagLst xmlns:p="http://schemas.openxmlformats.org/presentationml/2006/main">
  <p:tag name="KSO_WM_UNIT_ISCONTENTSTITLE" val="0"/>
  <p:tag name="KSO_WM_UNIT_ISNUMDGMTITLE" val="0"/>
  <p:tag name="KSO_WM_UNIT_PRESET_TEXT" val="演讲完毕，感谢观看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22c2ec44390b461589e76e6cc3ffcaf0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82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  <p:tag name="KSO_WM_SLIDE_BACKGROUND_TYPE" val="general"/>
</p:tagLst>
</file>

<file path=ppt/tags/tag82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82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82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827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828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82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3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83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1ea98a32154477cabe4b065869e4d0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60d6894f91b45118bb986f34ad4b5b3"/>
  <p:tag name="KSO_WM_SLIDE_BACKGROUND_TYPE" val="frame"/>
</p:tagLst>
</file>

<file path=ppt/tags/tag83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7"/>
</p:tagLst>
</file>

<file path=ppt/tags/tag83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f5264c7e68a44f1a15747dbcd38d52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3e2d5b1ab174510a5d323fd6913ff07"/>
  <p:tag name="KSO_WM_SLIDE_BACKGROUND_TYPE" val="frame"/>
</p:tagLst>
</file>

<file path=ppt/tags/tag83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9e6189f3e8cc41ada10393c8fda849c1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8af0cc4ec944f59543c9d793c5bebb"/>
  <p:tag name="KSO_WM_SLIDE_BACKGROUND_TYPE" val="frame"/>
</p:tagLst>
</file>

<file path=ppt/tags/tag835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83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83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83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83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84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d41f0c8cabb64126b3d3a1a8f17cef9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84ce0b121b4450fb181c2aa99d7af87"/>
  <p:tag name="KSO_WM_SLIDE_BACKGROUND_TYPE" val="leftRight"/>
</p:tagLst>
</file>

<file path=ppt/tags/tag84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8"/>
</p:tagLst>
</file>

<file path=ppt/tags/tag84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7f99a42d7be74a94915ab725086778af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af85f1680e4b98a1b9d47f7e6b6dd7"/>
  <p:tag name="KSO_WM_SLIDE_BACKGROUND_TYPE" val="leftRight"/>
</p:tagLst>
</file>

<file path=ppt/tags/tag84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84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845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84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84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84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84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4a103d1df064117a32882613b8af71e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fe9f3b65a94494a986d74c3887a9c68"/>
  <p:tag name="KSO_WM_SLIDE_BACKGROUND_TYPE" val="topBottom"/>
</p:tagLst>
</file>

<file path=ppt/tags/tag85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85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9"/>
</p:tagLst>
</file>

<file path=ppt/tags/tag85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3c9e7a4726c4e2d9c35281656f1f70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6a422bc92544ca884b51d573eabf9ee"/>
  <p:tag name="KSO_WM_SLIDE_BACKGROUND_TYPE" val="topBottom"/>
</p:tagLst>
</file>

<file path=ppt/tags/tag85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853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854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85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85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85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85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7015a96197274e11ba545a647c05260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9494745b4b047d69d51b0a944419c07"/>
  <p:tag name="KSO_WM_SLIDE_BACKGROUND_TYPE" val="bottomTop"/>
</p:tagLst>
</file>

<file path=ppt/tags/tag85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a"/>
</p:tagLst>
</file>

<file path=ppt/tags/tag86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86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92588b125fd5484ea2276de4c7328b58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3aa028eada041d199e5bf3304a89b3c"/>
  <p:tag name="KSO_WM_SLIDE_BACKGROUND_TYPE" val="bottomTop"/>
</p:tagLst>
</file>

<file path=ppt/tags/tag86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862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863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86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86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86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867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442499be830f43ffbbb6a8cde79c425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21a8f7de54f483db7db3b2b46cf14e9"/>
  <p:tag name="KSO_WM_SLIDE_BACKGROUND_TYPE" val="navigation"/>
</p:tagLst>
</file>

<file path=ppt/tags/tag86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b"/>
</p:tagLst>
</file>

<file path=ppt/tags/tag86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a8c8654b10274c8c889b6b229a24b8f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f2a8a4c9414fa2a8ef704812f7415a"/>
  <p:tag name="KSO_WM_SLIDE_BACKGROUND_TYPE" val="navigation"/>
</p:tagLst>
</file>

<file path=ppt/tags/tag87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87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7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7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7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7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7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7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7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87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565beb60186746a3853a2ac76d2e8a8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680957d408c44c283134c8d1de03dfe"/>
  <p:tag name="KSO_WM_SLIDE_BACKGROUND_TYPE" val="belt"/>
</p:tagLst>
</file>

<file path=ppt/tags/tag87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c"/>
</p:tagLst>
</file>

<file path=ppt/tags/tag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8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b55a64fe5e3e4e4ca773a5ed50846e01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afbaa161adf49cb9b0a7fce3528a5e1"/>
  <p:tag name="KSO_WM_SLIDE_BACKGROUND_TYPE" val="belt"/>
</p:tagLst>
</file>

<file path=ppt/tags/tag88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fdb3eba4e42749598b10749555f3390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8bd968ccf5e4a19b0279292d0f17600"/>
  <p:tag name="KSO_WM_SLIDE_BACKGROUND_TYPE" val="belt"/>
</p:tagLst>
</file>

<file path=ppt/tags/tag882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883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88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88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88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8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8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29"/>
</p:tagLst>
</file>

<file path=ppt/tags/tag8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929"/>
  <p:tag name="KSO_WM_CHIP_COLORING" val="1"/>
</p:tagLst>
</file>

<file path=ppt/tags/tag89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7*i*1"/>
  <p:tag name="KSO_WM_BEAUTIFY_FLAG" val="#wm#"/>
  <p:tag name="KSO_WM_TAG_VERSION" val="1.0"/>
  <p:tag name="KSO_WM_CHIP_GROUPID" val="62f46031295c1bf6da721ff2"/>
  <p:tag name="KSO_WM_CHIP_XID" val="62f46108295c1bf6da722017"/>
  <p:tag name="KSO_WM_UNIT_DEC_AREA_ID" val="09af2ead2ebb46fba9480e2ebec1b6c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7a001cef8b9427397fc9bc68fb0f2bf"/>
</p:tagLst>
</file>

<file path=ppt/tags/tag894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8*i*1"/>
  <p:tag name="KSO_WM_BEAUTIFY_FLAG" val="#wm#"/>
  <p:tag name="KSO_WM_TAG_VERSION" val="1.0"/>
  <p:tag name="KSO_WM_CHIP_GROUPID" val="62f46031295c1bf6da721ff2"/>
  <p:tag name="KSO_WM_CHIP_XID" val="62f46108295c1bf6da722015"/>
  <p:tag name="KSO_WM_UNIT_DEC_AREA_ID" val="f511142852584b85ae89cbacfca79027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02d435fce724ca780ec04e79ef5dc56"/>
</p:tagLst>
</file>

<file path=ppt/tags/tag895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9*i*1"/>
  <p:tag name="KSO_WM_BEAUTIFY_FLAG" val="#wm#"/>
  <p:tag name="KSO_WM_TAG_VERSION" val="1.0"/>
  <p:tag name="KSO_WM_CHIP_GROUPID" val="62f46031295c1bf6da721ff2"/>
  <p:tag name="KSO_WM_CHIP_XID" val="62f46108295c1bf6da722016"/>
  <p:tag name="KSO_WM_UNIT_DEC_AREA_ID" val="fb2a62a984ac4abda8fc2f9d3b0063c8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a6b6d73d316455aa04f4d0e04c3fbe2"/>
</p:tagLst>
</file>

<file path=ppt/tags/tag8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9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a7e182621d50433f99f1ccd477909438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00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7de26be050f14b7d898d013e8948c68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901.xml><?xml version="1.0" encoding="utf-8"?>
<p:tagLst xmlns:p="http://schemas.openxmlformats.org/presentationml/2006/main">
  <p:tag name="KSO_WM_UNIT_ISCONTENTSTITLE" val="0"/>
  <p:tag name="KSO_WM_UNIT_ISNUMDGMTITLE" val="0"/>
  <p:tag name="KSO_WM_UNIT_PRESET_TEXT" val="扁平工作汇报通用模版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499c521a8f254036b7ea8fd2fe9b884f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3832b2f131984e7d98baa099aff56d2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9b"/>
  <p:tag name="KSO_WM_TEMPLATE_ASSEMBLE_GROUPID" val="62f46031295c1bf6da721ff2"/>
</p:tagLst>
</file>

<file path=ppt/tags/tag90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90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90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90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9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9*i*1"/>
  <p:tag name="KSO_WM_BEAUTIFY_FLAG" val="#wm#"/>
  <p:tag name="KSO_WM_TAG_VERSION" val="1.0"/>
  <p:tag name="KSO_WM_CHIP_GROUPID" val="62f46031295c1bf6da721ff2"/>
  <p:tag name="KSO_WM_CHIP_XID" val="62f46108295c1bf6da722010"/>
  <p:tag name="KSO_WM_UNIT_DEC_AREA_ID" val="13a4c20be09943abba99c72c876894d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808d3639015451daaad18d9753b07c7"/>
</p:tagLst>
</file>

<file path=ppt/tags/tag912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21*i*1"/>
  <p:tag name="KSO_WM_BEAUTIFY_FLAG" val="#wm#"/>
  <p:tag name="KSO_WM_TAG_VERSION" val="1.0"/>
  <p:tag name="KSO_WM_CHIP_GROUPID" val="62f46031295c1bf6da721ff2"/>
  <p:tag name="KSO_WM_CHIP_XID" val="62f46108295c1bf6da72200d"/>
  <p:tag name="KSO_WM_UNIT_DEC_AREA_ID" val="252b9457224e4987bf313133bab3e1d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cfcd64bbbb485f88e65e0404ecbe33"/>
</p:tagLst>
</file>

<file path=ppt/tags/tag913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0*i*1"/>
  <p:tag name="KSO_WM_BEAUTIFY_FLAG" val="#wm#"/>
  <p:tag name="KSO_WM_TAG_VERSION" val="1.0"/>
  <p:tag name="KSO_WM_CHIP_GROUPID" val="62f46031295c1bf6da721ff2"/>
  <p:tag name="KSO_WM_CHIP_XID" val="62f46108295c1bf6da72200e"/>
  <p:tag name="KSO_WM_UNIT_DEC_AREA_ID" val="e2656fec0ba04caba967fc2cd0396645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bbb6b71fb934e8f9809289c4dc99f1d"/>
</p:tagLst>
</file>

<file path=ppt/tags/tag914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22*i*1"/>
  <p:tag name="KSO_WM_BEAUTIFY_FLAG" val="#wm#"/>
  <p:tag name="KSO_WM_TAG_VERSION" val="1.0"/>
  <p:tag name="KSO_WM_CHIP_GROUPID" val="62f46031295c1bf6da721ff2"/>
  <p:tag name="KSO_WM_CHIP_XID" val="62f46108295c1bf6da72200f"/>
  <p:tag name="KSO_WM_UNIT_DEC_AREA_ID" val="21da17a33900464c8964b513d0b1496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0209f6992d455c88da6c2faceea054"/>
</p:tagLst>
</file>

<file path=ppt/tags/tag9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8.xml><?xml version="1.0" encoding="utf-8"?>
<p:tagLst xmlns:p="http://schemas.openxmlformats.org/presentationml/2006/main">
  <p:tag name="KSO_WM_UNIT_DEFAULT_FONT" val="28;42;2"/>
  <p:tag name="KSO_WM_UNIT_BLOCK" val="0"/>
  <p:tag name="KSO_WM_UNIT_DEC_AREA_ID" val="900b6d3038fd46fdbe79eafefbfdfc98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919.xml><?xml version="1.0" encoding="utf-8"?>
<p:tagLst xmlns:p="http://schemas.openxmlformats.org/presentationml/2006/main">
  <p:tag name="KSO_WM_UNIT_DEFAULT_FONT" val="16;20;2"/>
  <p:tag name="KSO_WM_UNIT_BLOCK" val="0"/>
  <p:tag name="KSO_WM_UNIT_DEC_AREA_ID" val="418de338407040f2ab2c72a88a21aff5"/>
  <p:tag name="KSO_WM_UNIT_SUBTYPE" val="a"/>
  <p:tag name="KSO_WM_UNIT_PRESET_TEXT" val="单击此处添加文本具体内容，简明扼要地阐述你的观点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CHIP_GROUPID" val="615556121d6d42ce5af2961a"/>
  <p:tag name="KSO_WM_CHIP_XID" val="615556121d6d42ce5af2961b"/>
  <p:tag name="KSO_WM_CHIP_FILLAREA_FILL_RULE" val="{&quot;fill_align&quot;:&quot;cm&quot;,&quot;fill_mode&quot;:&quot;adaptive&quot;,&quot;sacle_strategy&quot;:&quot;smart&quot;}"/>
  <p:tag name="KSO_WM_ASSEMBLE_CHIP_INDEX" val="18c7db23b05c452293718d3e6087d0de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3d"/>
  <p:tag name="KSO_WM_TEMPLATE_ASSEMBLE_GROUPID" val="62f46031295c1bf6da721ff2"/>
</p:tagLst>
</file>

<file path=ppt/tags/tag9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1*i*1"/>
  <p:tag name="KSO_WM_BEAUTIFY_FLAG" val="#wm#"/>
  <p:tag name="KSO_WM_TAG_VERSION" val="1.0"/>
  <p:tag name="KSO_WM_CHIP_GROUPID" val="62f46031295c1bf6da721ff2"/>
  <p:tag name="KSO_WM_CHIP_XID" val="62f46108295c1bf6da72200c"/>
  <p:tag name="KSO_WM_UNIT_DEC_AREA_ID" val="14011a8e91cd4298a82e33b30d9d31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29e6443127e47e79054c6ed2e0a7187"/>
</p:tagLst>
</file>

<file path=ppt/tags/tag92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92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92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92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9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2*i*1"/>
  <p:tag name="KSO_WM_BEAUTIFY_FLAG" val="#wm#"/>
  <p:tag name="KSO_WM_TAG_VERSION" val="1.0"/>
  <p:tag name="KSO_WM_CHIP_GROUPID" val="62f46031295c1bf6da721ff2"/>
  <p:tag name="KSO_WM_CHIP_XID" val="62f46108295c1bf6da72200a"/>
  <p:tag name="KSO_WM_UNIT_DEC_AREA_ID" val="12bcf50b896d47a2a0c0014856b3919c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04555e7b224aa382665f746c1dafc8"/>
</p:tagLst>
</file>

<file path=ppt/tags/tag930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93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932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93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9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13*i*1"/>
  <p:tag name="KSO_WM_BEAUTIFY_FLAG" val="#wm#"/>
  <p:tag name="KSO_WM_TAG_VERSION" val="1.0"/>
  <p:tag name="KSO_WM_CHIP_GROUPID" val="62f46031295c1bf6da721ff2"/>
  <p:tag name="KSO_WM_CHIP_XID" val="62f46108295c1bf6da72200b"/>
  <p:tag name="KSO_WM_UNIT_DEC_AREA_ID" val="4b82206308dc4dfca5091faeb5ad8dcb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903a07473ab4985a6ff4948c564b532"/>
</p:tagLst>
</file>

<file path=ppt/tags/tag9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5*i*1"/>
  <p:tag name="KSO_WM_BEAUTIFY_FLAG" val="#wm#"/>
  <p:tag name="KSO_WM_TAG_VERSION" val="1.0"/>
  <p:tag name="KSO_WM_CHIP_GROUPID" val="62f46031295c1bf6da721ff2"/>
  <p:tag name="KSO_WM_CHIP_XID" val="62f46108295c1bf6da722009"/>
  <p:tag name="KSO_WM_UNIT_DEC_AREA_ID" val="a11eb30db7584d69aa61e86d399dd65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cab0a0d6a214ef3b99da4ee0efd89f3"/>
</p:tagLst>
</file>

<file path=ppt/tags/tag943.xml><?xml version="1.0" encoding="utf-8"?>
<p:tagLst xmlns:p="http://schemas.openxmlformats.org/presentationml/2006/main">
  <p:tag name="KSO_WM_UNIT_SUBTYPE" val="r"/>
  <p:tag name="KSO_WM_TEMPLATE_CATEGORY" val="chip"/>
  <p:tag name="KSO_WM_TEMPLATE_INDEX" val="20225929"/>
  <p:tag name="KSO_WM_UNIT_TYPE" val="i"/>
  <p:tag name="KSO_WM_UNIT_INDEX" val="1"/>
  <p:tag name="KSO_WM_UNIT_ID" val="chip20225929_16*i*1"/>
  <p:tag name="KSO_WM_BEAUTIFY_FLAG" val="#wm#"/>
  <p:tag name="KSO_WM_TAG_VERSION" val="1.0"/>
  <p:tag name="KSO_WM_CHIP_GROUPID" val="62f46031295c1bf6da721ff2"/>
  <p:tag name="KSO_WM_CHIP_XID" val="62f46108295c1bf6da722008"/>
  <p:tag name="KSO_WM_UNIT_DEC_AREA_ID" val="fcd2acbda2284d9bb386c2afefae071f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5ec19d65cbc42578d2fa85475b2944f"/>
</p:tagLst>
</file>

<file path=ppt/tags/tag944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7*i*1"/>
  <p:tag name="KSO_WM_BEAUTIFY_FLAG" val="#wm#"/>
  <p:tag name="KSO_WM_TAG_VERSION" val="1.0"/>
  <p:tag name="KSO_WM_CHIP_GROUPID" val="62f46031295c1bf6da721ff2"/>
  <p:tag name="KSO_WM_CHIP_XID" val="62f46108295c1bf6da722007"/>
  <p:tag name="KSO_WM_UNIT_DEC_AREA_ID" val="ad1b66cd69694d96867a0ff7eb15adc3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a36abfffbee49619f47441b3271db8c"/>
</p:tagLst>
</file>

<file path=ppt/tags/tag9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95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95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95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9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963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96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965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9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1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</p:tagLst>
</file>

<file path=ppt/tags/tag972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</p:tagLst>
</file>

<file path=ppt/tags/tag973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</p:tagLst>
</file>

<file path=ppt/tags/tag974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</p:tagLst>
</file>

<file path=ppt/tags/tag9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11*i*1"/>
  <p:tag name="KSO_WM_BEAUTIFY_FLAG" val="#wm#"/>
  <p:tag name="KSO_WM_TAG_VERSION" val="1.0"/>
  <p:tag name="KSO_WM_CHIP_GROUPID" val="62f46031295c1bf6da721ff2"/>
  <p:tag name="KSO_WM_CHIP_XID" val="62f46108295c1bf6da72200c"/>
  <p:tag name="KSO_WM_UNIT_DEC_AREA_ID" val="14011a8e91cd4298a82e33b30d9d314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29e6443127e47e79054c6ed2e0a7187"/>
</p:tagLst>
</file>

<file path=ppt/tags/tag9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7b192dcabe964d75914c11de950dc1a2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980.xml><?xml version="1.0" encoding="utf-8"?>
<p:tagLst xmlns:p="http://schemas.openxmlformats.org/presentationml/2006/main">
  <p:tag name="KSO_WM_UNIT_SUBTYPE" val="w"/>
  <p:tag name="KSO_WM_TEMPLATE_CATEGORY" val="chip"/>
  <p:tag name="KSO_WM_TEMPLATE_INDEX" val="20225929"/>
  <p:tag name="KSO_WM_UNIT_TYPE" val="i"/>
  <p:tag name="KSO_WM_UNIT_INDEX" val="1"/>
  <p:tag name="KSO_WM_UNIT_ID" val="chip20225929_12*i*1"/>
  <p:tag name="KSO_WM_BEAUTIFY_FLAG" val="#wm#"/>
  <p:tag name="KSO_WM_TAG_VERSION" val="1.0"/>
  <p:tag name="KSO_WM_CHIP_GROUPID" val="62f46031295c1bf6da721ff2"/>
  <p:tag name="KSO_WM_CHIP_XID" val="62f46108295c1bf6da72200a"/>
  <p:tag name="KSO_WM_UNIT_DEC_AREA_ID" val="12bcf50b896d47a2a0c0014856b3919c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e04555e7b224aa382665f746c1dafc8"/>
</p:tagLst>
</file>

<file path=ppt/tags/tag981.xml><?xml version="1.0" encoding="utf-8"?>
<p:tagLst xmlns:p="http://schemas.openxmlformats.org/presentationml/2006/main">
  <p:tag name="KSO_WM_UNIT_SUBTYPE" val="u"/>
  <p:tag name="KSO_WM_TEMPLATE_CATEGORY" val="chip"/>
  <p:tag name="KSO_WM_TEMPLATE_INDEX" val="20225929"/>
  <p:tag name="KSO_WM_UNIT_TYPE" val="i"/>
  <p:tag name="KSO_WM_UNIT_INDEX" val="1"/>
  <p:tag name="KSO_WM_UNIT_ID" val="chip20225929_13*i*1"/>
  <p:tag name="KSO_WM_BEAUTIFY_FLAG" val="#wm#"/>
  <p:tag name="KSO_WM_TAG_VERSION" val="1.0"/>
  <p:tag name="KSO_WM_CHIP_GROUPID" val="62f46031295c1bf6da721ff2"/>
  <p:tag name="KSO_WM_CHIP_XID" val="62f46108295c1bf6da72200b"/>
  <p:tag name="KSO_WM_UNIT_DEC_AREA_ID" val="4b82206308dc4dfca5091faeb5ad8dcb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903a07473ab4985a6ff4948c564b532"/>
</p:tagLst>
</file>

<file path=ppt/tags/tag9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8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29_1*b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18;20;2"/>
  <p:tag name="KSO_WM_UNIT_BLOCK" val="0"/>
  <p:tag name="KSO_WM_UNIT_DEC_AREA_ID" val="7b192dcabe964d75914c11de950dc1a2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986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e2277aaa19f3465794745b28de2435a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987.xml><?xml version="1.0" encoding="utf-8"?>
<p:tagLst xmlns:p="http://schemas.openxmlformats.org/presentationml/2006/main">
  <p:tag name="KSO_WM_UNIT_ISCONTENTSTITLE" val="0"/>
  <p:tag name="KSO_WM_UNIT_ISNUMDGMTITLE" val="0"/>
  <p:tag name="KSO_WM_UNIT_PRESET_TEXT" val="演讲完毕，感谢观看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29_1*a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22c2ec44390b461589e76e6cc3ffcaf0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988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abfb06c8c8d74a2a9143d3871d5531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8c9a0d9900d4346abf75fc6501067ad"/>
  <p:tag name="KSO_WM_SLIDE_BACKGROUND_TYPE" val="general"/>
</p:tagLst>
</file>

<file path=ppt/tags/tag989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3*i*1"/>
  <p:tag name="KSO_WM_BEAUTIFY_FLAG" val="#wm#"/>
  <p:tag name="KSO_WM_TAG_VERSION" val="1.0"/>
  <p:tag name="KSO_WM_CHIP_GROUPID" val="62f46031295c1bf6da721ff2"/>
  <p:tag name="KSO_WM_CHIP_XID" val="62f46108295c1bf6da722014"/>
  <p:tag name="KSO_WM_UNIT_DEC_AREA_ID" val="dda707c017a94886b5018d114e136b3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8f2e49c0e34937a078bbfb669c53dd"/>
  <p:tag name="KSO_WM_SLIDE_BACKGROUND_TYPE" val="general"/>
</p:tagLst>
</file>

<file path=ppt/tags/tag99.xml><?xml version="1.0" encoding="utf-8"?>
<p:tagLst xmlns:p="http://schemas.openxmlformats.org/presentationml/2006/main">
  <p:tag name="KSO_WM_UNIT_SUBTYPE" val="a"/>
  <p:tag name="KSO_WM_UNIT_PRESET_TEXT" val="202X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29_1*f*1"/>
  <p:tag name="KSO_WM_TEMPLATE_CATEGORY" val="custom"/>
  <p:tag name="KSO_WM_TEMPLATE_INDEX" val="20225929"/>
  <p:tag name="KSO_WM_UNIT_LAYERLEVEL" val="1"/>
  <p:tag name="KSO_WM_TAG_VERSION" val="1.0"/>
  <p:tag name="KSO_WM_BEAUTIFY_FLAG" val="#wm#"/>
  <p:tag name="KSO_WM_UNIT_DEFAULT_FONT" val="28;32;2"/>
  <p:tag name="KSO_WM_UNIT_BLOCK" val="0"/>
  <p:tag name="KSO_WM_UNIT_DEC_AREA_ID" val="e2277aaa19f3465794745b28de2435ac"/>
  <p:tag name="KSO_WM_CHIP_GROUPID" val="619ddb6a56c5b5f57912a608"/>
  <p:tag name="KSO_WM_CHIP_XID" val="619ddb6a56c5b5f57912a605"/>
  <p:tag name="KSO_WM_CHIP_FILLAREA_FILL_RULE" val="{&quot;fill_align&quot;:&quot;lt&quot;,&quot;fill_mode&quot;:&quot;adaptive&quot;,&quot;sacle_strategy&quot;:&quot;smart&quot;}"/>
  <p:tag name="KSO_WM_ASSEMBLE_CHIP_INDEX" val="109970ad9efc47e8a70933f5142432b4"/>
  <p:tag name="KSO_WM_UNIT_TEXT_FILL_FORE_SCHEMECOLOR_INDEX_BRIGHTNESS" val="0.15"/>
  <p:tag name="KSO_WM_UNIT_TEXT_FILL_FORE_SCHEMECOLOR_INDEX" val="13"/>
  <p:tag name="KSO_WM_UNIT_TEXT_FILL_TYPE" val="1"/>
  <p:tag name="KSO_WM_TEMPLATE_ASSEMBLE_XID" val="6315698059d53ee3cde20f7a"/>
  <p:tag name="KSO_WM_TEMPLATE_ASSEMBLE_GROUPID" val="62f46031295c1bf6da721ff2"/>
</p:tagLst>
</file>

<file path=ppt/tags/tag990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4d54c4f730c40a8825657a46e4a170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f790e37ab8e418ba1d136f223040fc7"/>
  <p:tag name="KSO_WM_SLIDE_BACKGROUND_TYPE" val="general"/>
</p:tagLst>
</file>

<file path=ppt/tags/tag991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b3d0cf4cc9e14eafa455d451c8a9abd6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8d2775873c04a6c8fe7d51b86aa9e20"/>
  <p:tag name="KSO_WM_SLIDE_BACKGROUND_TYPE" val="general"/>
</p:tagLst>
</file>

<file path=ppt/tags/tag992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9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94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95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96.xml><?xml version="1.0" encoding="utf-8"?>
<p:tagLst xmlns:p="http://schemas.openxmlformats.org/presentationml/2006/main">
  <p:tag name="KSO_WM_UNIT_SUBTYPE" val="v"/>
  <p:tag name="KSO_WM_TEMPLATE_CATEGORY" val="chip"/>
  <p:tag name="KSO_WM_TEMPLATE_INDEX" val="20225929"/>
  <p:tag name="KSO_WM_UNIT_TYPE" val="i"/>
  <p:tag name="KSO_WM_UNIT_INDEX" val="1"/>
  <p:tag name="KSO_WM_UNIT_ID" val="chip20225929_2*i*1"/>
  <p:tag name="KSO_WM_BEAUTIFY_FLAG" val="#wm#"/>
  <p:tag name="KSO_WM_TAG_VERSION" val="1.0"/>
  <p:tag name="KSO_WM_CHIP_GROUPID" val="62f46031295c1bf6da721ff2"/>
  <p:tag name="KSO_WM_CHIP_XID" val="62f46108295c1bf6da722013"/>
  <p:tag name="KSO_WM_UNIT_DEC_AREA_ID" val="31ea98a32154477cabe4b065869e4d0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60d6894f91b45118bb986f34ad4b5b3"/>
  <p:tag name="KSO_WM_SLIDE_BACKGROUND_TYPE" val="frame"/>
</p:tagLst>
</file>

<file path=ppt/tags/tag99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174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bd1f97788eba87d90828"/>
  <p:tag name="KSO_WM_CHIP_XID" val="627b2927a0f60d12b19e6b67"/>
</p:tagLst>
</file>

<file path=ppt/tags/tag998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4*i*1"/>
  <p:tag name="KSO_WM_BEAUTIFY_FLAG" val="#wm#"/>
  <p:tag name="KSO_WM_TAG_VERSION" val="1.0"/>
  <p:tag name="KSO_WM_CHIP_GROUPID" val="62f46031295c1bf6da721ff2"/>
  <p:tag name="KSO_WM_CHIP_XID" val="62f46108295c1bf6da722011"/>
  <p:tag name="KSO_WM_UNIT_DEC_AREA_ID" val="cf5264c7e68a44f1a15747dbcd38d520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3e2d5b1ab174510a5d323fd6913ff07"/>
  <p:tag name="KSO_WM_SLIDE_BACKGROUND_TYPE" val="frame"/>
</p:tagLst>
</file>

<file path=ppt/tags/tag999.xml><?xml version="1.0" encoding="utf-8"?>
<p:tagLst xmlns:p="http://schemas.openxmlformats.org/presentationml/2006/main">
  <p:tag name="KSO_WM_UNIT_SUBTYPE" val="t"/>
  <p:tag name="KSO_WM_TEMPLATE_CATEGORY" val="chip"/>
  <p:tag name="KSO_WM_TEMPLATE_INDEX" val="20225929"/>
  <p:tag name="KSO_WM_UNIT_TYPE" val="i"/>
  <p:tag name="KSO_WM_UNIT_INDEX" val="1"/>
  <p:tag name="KSO_WM_UNIT_ID" val="chip20225929_5*i*1"/>
  <p:tag name="KSO_WM_BEAUTIFY_FLAG" val="#wm#"/>
  <p:tag name="KSO_WM_TAG_VERSION" val="1.0"/>
  <p:tag name="KSO_WM_CHIP_GROUPID" val="62f46031295c1bf6da721ff2"/>
  <p:tag name="KSO_WM_CHIP_XID" val="62f46108295c1bf6da722012"/>
  <p:tag name="KSO_WM_UNIT_DEC_AREA_ID" val="9e6189f3e8cc41ada10393c8fda849c1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c8af0cc4ec944f59543c9d793c5bebb"/>
  <p:tag name="KSO_WM_SLIDE_BACKGROUND_TYPE" val="fram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S"/>
        <a:ea typeface=""/>
        <a:cs typeface=""/>
        <a:font script="Jpan" typeface="游ゴシック"/>
        <a:font script="Hang" typeface="맑은 고딕"/>
        <a:font script="Hans" typeface="汉仪中黑S"/>
        <a:font script="Hant" typeface="新細明體"/>
        <a:font script="Arab" typeface="汉仪中黑S"/>
        <a:font script="Hebr" typeface="汉仪中黑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黑S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175" cap="flat" cmpd="sng" algn="ctr">
          <a:solidFill>
            <a:srgbClr val="0F4061"/>
          </a:solidFill>
          <a:prstDash val="solid"/>
        </a:ln>
      </a:spPr>
      <a:bodyPr anchor="ctr"/>
      <a:lstStyle>
        <a:defPPr algn="ctr" eaLnBrk="1" hangingPunct="1">
          <a:buClrTx/>
          <a:buSzTx/>
          <a:defRPr lang="zh-CN" altLang="en-US" sz="1600" dirty="0">
            <a:solidFill>
              <a:srgbClr val="4D4D4D"/>
            </a:solidFill>
            <a:latin typeface="汉仪中黑S" panose="00020600040101010101" pitchFamily="18" charset="-122"/>
            <a:ea typeface="汉仪文黑-55简" panose="00020600040101010101" pitchFamily="18" charset="-122"/>
            <a:cs typeface="+mn-ea"/>
            <a:sym typeface="汉仪中黑S" panose="00020600040101010101" pitchFamily="18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黑S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S"/>
        <a:ea typeface=""/>
        <a:cs typeface=""/>
        <a:font script="Jpan" typeface="ＭＳ Ｐゴシック"/>
        <a:font script="Hang" typeface="맑은 고딕"/>
        <a:font script="Hans" typeface="汉仪中黑S"/>
        <a:font script="Hant" typeface="新細明體"/>
        <a:font script="Arab" typeface="汉仪中黑S"/>
        <a:font script="Hebr" typeface="汉仪中黑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黑S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DBC1AB"/>
      </a:dk2>
      <a:lt2>
        <a:srgbClr val="FFFFFF"/>
      </a:lt2>
      <a:accent1>
        <a:srgbClr val="BC8271"/>
      </a:accent1>
      <a:accent2>
        <a:srgbClr val="EBAC51"/>
      </a:accent2>
      <a:accent3>
        <a:srgbClr val="8B865C"/>
      </a:accent3>
      <a:accent4>
        <a:srgbClr val="D87355"/>
      </a:accent4>
      <a:accent5>
        <a:srgbClr val="4B65C2"/>
      </a:accent5>
      <a:accent6>
        <a:srgbClr val="363E44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​​">
  <a:themeElements>
    <a:clrScheme name="">
      <a:dk1>
        <a:srgbClr val="000000"/>
      </a:dk1>
      <a:lt1>
        <a:srgbClr val="FFFFFF"/>
      </a:lt1>
      <a:dk2>
        <a:srgbClr val="DBC1AB"/>
      </a:dk2>
      <a:lt2>
        <a:srgbClr val="FFFFFF"/>
      </a:lt2>
      <a:accent1>
        <a:srgbClr val="BC8271"/>
      </a:accent1>
      <a:accent2>
        <a:srgbClr val="EBAC51"/>
      </a:accent2>
      <a:accent3>
        <a:srgbClr val="8B865C"/>
      </a:accent3>
      <a:accent4>
        <a:srgbClr val="D87355"/>
      </a:accent4>
      <a:accent5>
        <a:srgbClr val="4B65C2"/>
      </a:accent5>
      <a:accent6>
        <a:srgbClr val="363E44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主题​​">
  <a:themeElements>
    <a:clrScheme name="">
      <a:dk1>
        <a:srgbClr val="000000"/>
      </a:dk1>
      <a:lt1>
        <a:srgbClr val="FFFFFF"/>
      </a:lt1>
      <a:dk2>
        <a:srgbClr val="DBC1AB"/>
      </a:dk2>
      <a:lt2>
        <a:srgbClr val="FFFFFF"/>
      </a:lt2>
      <a:accent1>
        <a:srgbClr val="BC8271"/>
      </a:accent1>
      <a:accent2>
        <a:srgbClr val="EBAC51"/>
      </a:accent2>
      <a:accent3>
        <a:srgbClr val="8B865C"/>
      </a:accent3>
      <a:accent4>
        <a:srgbClr val="D87355"/>
      </a:accent4>
      <a:accent5>
        <a:srgbClr val="4B65C2"/>
      </a:accent5>
      <a:accent6>
        <a:srgbClr val="363E44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DBC1AB"/>
      </a:dk2>
      <a:lt2>
        <a:srgbClr val="FFFFFF"/>
      </a:lt2>
      <a:accent1>
        <a:srgbClr val="BC8271"/>
      </a:accent1>
      <a:accent2>
        <a:srgbClr val="EBAC51"/>
      </a:accent2>
      <a:accent3>
        <a:srgbClr val="8B865C"/>
      </a:accent3>
      <a:accent4>
        <a:srgbClr val="D87355"/>
      </a:accent4>
      <a:accent5>
        <a:srgbClr val="4B65C2"/>
      </a:accent5>
      <a:accent6>
        <a:srgbClr val="363E44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​​">
  <a:themeElements>
    <a:clrScheme name="">
      <a:dk1>
        <a:srgbClr val="000000"/>
      </a:dk1>
      <a:lt1>
        <a:srgbClr val="FFFFFF"/>
      </a:lt1>
      <a:dk2>
        <a:srgbClr val="DBC1AB"/>
      </a:dk2>
      <a:lt2>
        <a:srgbClr val="FFFFFF"/>
      </a:lt2>
      <a:accent1>
        <a:srgbClr val="BC8271"/>
      </a:accent1>
      <a:accent2>
        <a:srgbClr val="EBAC51"/>
      </a:accent2>
      <a:accent3>
        <a:srgbClr val="8B865C"/>
      </a:accent3>
      <a:accent4>
        <a:srgbClr val="D87355"/>
      </a:accent4>
      <a:accent5>
        <a:srgbClr val="4B65C2"/>
      </a:accent5>
      <a:accent6>
        <a:srgbClr val="363E44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8_Office 主题​​">
  <a:themeElements>
    <a:clrScheme name="">
      <a:dk1>
        <a:srgbClr val="000000"/>
      </a:dk1>
      <a:lt1>
        <a:srgbClr val="FFFFFF"/>
      </a:lt1>
      <a:dk2>
        <a:srgbClr val="DBC1AB"/>
      </a:dk2>
      <a:lt2>
        <a:srgbClr val="FFFFFF"/>
      </a:lt2>
      <a:accent1>
        <a:srgbClr val="BC8271"/>
      </a:accent1>
      <a:accent2>
        <a:srgbClr val="EBAC51"/>
      </a:accent2>
      <a:accent3>
        <a:srgbClr val="8B865C"/>
      </a:accent3>
      <a:accent4>
        <a:srgbClr val="D87355"/>
      </a:accent4>
      <a:accent5>
        <a:srgbClr val="4B65C2"/>
      </a:accent5>
      <a:accent6>
        <a:srgbClr val="363E44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DBC1AB"/>
      </a:dk2>
      <a:lt2>
        <a:srgbClr val="FFFFFF"/>
      </a:lt2>
      <a:accent1>
        <a:srgbClr val="BC8271"/>
      </a:accent1>
      <a:accent2>
        <a:srgbClr val="EBAC51"/>
      </a:accent2>
      <a:accent3>
        <a:srgbClr val="8B865C"/>
      </a:accent3>
      <a:accent4>
        <a:srgbClr val="D87355"/>
      </a:accent4>
      <a:accent5>
        <a:srgbClr val="4B65C2"/>
      </a:accent5>
      <a:accent6>
        <a:srgbClr val="363E44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S"/>
        <a:ea typeface=""/>
        <a:cs typeface=""/>
        <a:font script="Jpan" typeface="游ゴシック"/>
        <a:font script="Hang" typeface="맑은 고딕"/>
        <a:font script="Hans" typeface="汉仪中黑S"/>
        <a:font script="Hant" typeface="新細明體"/>
        <a:font script="Arab" typeface="汉仪中黑S"/>
        <a:font script="Hebr" typeface="汉仪中黑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黑S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6001</Words>
  <Application>WPS 演示</Application>
  <PresentationFormat>宽屏</PresentationFormat>
  <Paragraphs>380</Paragraphs>
  <Slides>32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32</vt:i4>
      </vt:variant>
    </vt:vector>
  </HeadingPairs>
  <TitlesOfParts>
    <vt:vector size="55" baseType="lpstr">
      <vt:lpstr>Arial</vt:lpstr>
      <vt:lpstr>宋体</vt:lpstr>
      <vt:lpstr>Wingdings</vt:lpstr>
      <vt:lpstr>汉仪中黑S</vt:lpstr>
      <vt:lpstr>汉仪文黑-55简</vt:lpstr>
      <vt:lpstr>黑体</vt:lpstr>
      <vt:lpstr>汉仪中黑 简</vt:lpstr>
      <vt:lpstr>微软雅黑</vt:lpstr>
      <vt:lpstr>汉仪大黑简</vt:lpstr>
      <vt:lpstr>Arial Black</vt:lpstr>
      <vt:lpstr>BiaoZhunCuHei</vt:lpstr>
      <vt:lpstr>Calibri</vt:lpstr>
      <vt:lpstr>Arial Unicode MS</vt:lpstr>
      <vt:lpstr>方正大标宋简体</vt:lpstr>
      <vt:lpstr>字语坊OS经典粗黑</vt:lpstr>
      <vt:lpstr>Office 主题​​</vt:lpstr>
      <vt:lpstr>3_Office 主题​​</vt:lpstr>
      <vt:lpstr>4_Office 主题​​</vt:lpstr>
      <vt:lpstr>5_Office 主题​​</vt:lpstr>
      <vt:lpstr>1_Office 主题​​</vt:lpstr>
      <vt:lpstr>6_Office 主题​​</vt:lpstr>
      <vt:lpstr>8_Office 主题​​</vt:lpstr>
      <vt:lpstr>2_Office 主题​​</vt:lpstr>
      <vt:lpstr>PowerPoint 演示文稿</vt:lpstr>
      <vt:lpstr>PowerPoint 演示文稿</vt:lpstr>
      <vt:lpstr>PowerPoint 演示文稿</vt:lpstr>
      <vt:lpstr>C 的数据类型</vt:lpstr>
      <vt:lpstr>PowerPoint 演示文稿</vt:lpstr>
      <vt:lpstr>1.C语言作为中级语言</vt:lpstr>
      <vt:lpstr>PowerPoint 演示文稿</vt:lpstr>
      <vt:lpstr>3.C语言的功能丰富性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 编辑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4. 编译和连接程序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耗崽</dc:creator>
  <cp:lastModifiedBy>微信用户</cp:lastModifiedBy>
  <cp:revision>92</cp:revision>
  <dcterms:created xsi:type="dcterms:W3CDTF">2025-10-20T05:47:00Z</dcterms:created>
  <dcterms:modified xsi:type="dcterms:W3CDTF">2025-10-21T01:06:32Z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2150EFF277F03D3804C3F568D3D1A1B7_43</vt:lpwstr>
  </property>
  <property fmtid="{D5CDD505-2E9C-101B-9397-08002B2CF9AE}" pid="3" name="KSOProductBuildVer">
    <vt:lpwstr>2052-12.1.0.17140</vt:lpwstr>
  </property>
  <property fmtid="{D5CDD505-2E9C-101B-9397-08002B2CF9AE}" pid="4" name="KSOTemplateUUID">
    <vt:lpwstr>v1.0_mb_vuJo0WHCbjU+GnH7Q1LR9A==</vt:lpwstr>
  </property>
</Properties>
</file>